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s/slide15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embedTrueTypeFonts="1" saveSubsetFonts="1" strictFirstAndLastChars="0">
  <p:sldMasterIdLst>
    <p:sldMasterId id="2147483648" r:id="rId1"/>
  </p:sldMasterIdLst>
  <p:notesMasterIdLst>
    <p:notesMasterId r:id="rId20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9144000" cy="5143500" type="screen16x9"/>
  <p:notesSz cx="9144000" cy="5143500"/>
  <p:defaultText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 /><Relationship Id="rId22" Type="http://schemas.openxmlformats.org/officeDocument/2006/relationships/tableStyles" Target="tableStyles.xml" /><Relationship Id="rId23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Google Shape;3;n" hidden="0"/>
          <p:cNvSpPr>
            <a:spLocks noChangeAspect="1" noGrp="1" noRot="1"/>
          </p:cNvSpPr>
          <p:nvPr isPhoto="0" userDrawn="0">
            <p:ph type="sldImg" idx="2" hasCustomPrompt="0"/>
          </p:nvPr>
        </p:nvSpPr>
        <p:spPr bwMode="auto"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 hidden="0"/>
          <p:cNvSpPr txBox="1">
            <a:spLocks noGrp="1"/>
          </p:cNvSpPr>
          <p:nvPr isPhoto="0" userDrawn="0">
            <p:ph type="body" idx="1" hasCustomPrompt="0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>
              <a:defRPr/>
            </a:pPr>
            <a:endParaRPr/>
          </a:p>
        </p:txBody>
      </p:sp>
    </p:spTree>
  </p:cSld>
  <p:clrMap accent1="accent1" accent2="accent2" accent3="accent3" accent4="accent4" accent5="accent5" accent6="accent6" bg1="lt1" bg2="dk2" folHlink="folHlink" hlink="hlink" tx1="dk1" tx2="lt2"/>
  <p:notes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3" name="Google Shape;743;p:notes" hidden="0"/>
          <p:cNvSpPr>
            <a:spLocks noChangeAspect="1" noGrp="1" noRot="1"/>
          </p:cNvSpPr>
          <p:nvPr isPhoto="0" userDrawn="0">
            <p:ph type="sldImg" idx="2" hasCustomPrompt="0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p:notes" hidden="0"/>
          <p:cNvSpPr txBox="1">
            <a:spLocks noGrp="1"/>
          </p:cNvSpPr>
          <p:nvPr isPhoto="0" userDrawn="0">
            <p:ph type="body" idx="1" hasCustomPrompt="0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defRPr/>
            </a:pPr>
            <a:r>
              <a:rPr lang="fr-FR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Explication projet</a:t>
            </a:r>
            <a:endParaRPr lang="fr-FR"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fr-F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Chercher les </a:t>
            </a:r>
            <a:r>
              <a:rPr lang="fr-F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pieces</a:t>
            </a:r>
            <a:r>
              <a:rPr lang="fr-F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possible </a:t>
            </a:r>
            <a:endParaRPr/>
          </a:p>
          <a:p>
            <a:pPr>
              <a:defRPr/>
            </a:pPr>
            <a:r>
              <a:rPr lang="fr-F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Votre projet ? </a:t>
            </a:r>
            <a:endParaRPr/>
          </a:p>
          <a:p>
            <a:pPr>
              <a:defRPr/>
            </a:pPr>
            <a:r>
              <a:rPr lang="fr-F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Pb rencontrer difficultés </a:t>
            </a:r>
            <a:r>
              <a:rPr lang="fr-F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etc</a:t>
            </a:r>
            <a:r>
              <a:rPr lang="fr-F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 </a:t>
            </a:r>
            <a:endParaRPr/>
          </a:p>
          <a:p>
            <a:pPr>
              <a:defRPr/>
            </a:pPr>
            <a:r>
              <a:rPr lang="fr-F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Les délais </a:t>
            </a:r>
            <a:endParaRPr/>
          </a:p>
          <a:p>
            <a:pPr>
              <a:defRPr/>
            </a:pPr>
            <a:r>
              <a:rPr lang="fr-F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Ce qui est réussi </a:t>
            </a:r>
            <a:endParaRPr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2" name="Google Shape;782;ga25d6e3485_0_1981:notes" hidden="0"/>
          <p:cNvSpPr>
            <a:spLocks noChangeAspect="1" noGrp="1" noRot="1"/>
          </p:cNvSpPr>
          <p:nvPr isPhoto="0" userDrawn="0">
            <p:ph type="sldImg" idx="2" hasCustomPrompt="0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a25d6e3485_0_1981:notes" hidden="0"/>
          <p:cNvSpPr txBox="1">
            <a:spLocks noGrp="1"/>
          </p:cNvSpPr>
          <p:nvPr isPhoto="0" userDrawn="0">
            <p:ph type="body" idx="1" hasCustomPrompt="0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fr-FR"/>
              <a:t>Expliquer le but de ce </a:t>
            </a:r>
            <a:r>
              <a:rPr lang="fr-FR"/>
              <a:t>hackathon</a:t>
            </a:r>
            <a:r>
              <a:rPr lang="fr-FR"/>
              <a:t> :</a:t>
            </a:r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24" name="Google Shape;1124;gac75ad7f69_1_557:notes" hidden="0"/>
          <p:cNvSpPr>
            <a:spLocks noChangeAspect="1" noGrp="1" noRot="1"/>
          </p:cNvSpPr>
          <p:nvPr isPhoto="0" userDrawn="0">
            <p:ph type="sldImg" idx="2" hasCustomPrompt="0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ac75ad7f69_1_557:notes" hidden="0"/>
          <p:cNvSpPr txBox="1">
            <a:spLocks noGrp="1"/>
          </p:cNvSpPr>
          <p:nvPr isPhoto="0" userDrawn="0">
            <p:ph type="body" idx="1" hasCustomPrompt="0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fr-FR"/>
              <a:t>Parler du puzzle : </a:t>
            </a:r>
            <a:endParaRPr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fr-FR"/>
              <a:t>On s’est donc demandé comment </a:t>
            </a:r>
            <a:r>
              <a:rPr lang="fr-FR"/>
              <a:t>implementer</a:t>
            </a:r>
            <a:r>
              <a:rPr lang="fr-FR"/>
              <a:t> le calcul quantique dans un projet qui pourrait nous parler, tout en étant ludique et sympa pour y passer la semaine dessus.</a:t>
            </a:r>
            <a:endParaRPr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fr-FR"/>
              <a:t>Et on a penser à des jeux. </a:t>
            </a:r>
            <a:r>
              <a:rPr lang="fr-FR"/>
              <a:t>Simp</a:t>
            </a:r>
            <a:r>
              <a:rPr lang="fr-FR"/>
              <a:t> </a:t>
            </a:r>
            <a:r>
              <a:rPr lang="fr-FR"/>
              <a:t>dele</a:t>
            </a:r>
            <a:r>
              <a:rPr lang="fr-FR"/>
              <a:t> comme des sudoku, ou encore des puzzle, notre idée définitive ; un puzzle avec la fonctionnalité d’une autosuggestion de pièce, grâce à l’algorithme de </a:t>
            </a:r>
            <a:r>
              <a:rPr lang="fr-FR"/>
              <a:t>Grover</a:t>
            </a:r>
            <a:r>
              <a:rPr lang="fr-FR"/>
              <a:t>, permettant de résoudre le puzzle plus simplement </a:t>
            </a:r>
            <a:endParaRPr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fr-FR"/>
              <a:t>Pk </a:t>
            </a:r>
            <a:r>
              <a:rPr lang="fr-FR"/>
              <a:t>grozzle</a:t>
            </a:r>
            <a:r>
              <a:rPr lang="fr-FR"/>
              <a:t> : </a:t>
            </a:r>
            <a:r>
              <a:rPr lang="fr-FR"/>
              <a:t>grover</a:t>
            </a:r>
            <a:r>
              <a:rPr lang="fr-FR"/>
              <a:t> + puzzle </a:t>
            </a:r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5" name="Google Shape;795;gab46702374_0_108:notes" hidden="0"/>
          <p:cNvSpPr>
            <a:spLocks noChangeAspect="1" noGrp="1" noRot="1"/>
          </p:cNvSpPr>
          <p:nvPr isPhoto="0" userDrawn="0">
            <p:ph type="sldImg" idx="2" hasCustomPrompt="0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ab46702374_0_108:notes" hidden="0"/>
          <p:cNvSpPr txBox="1">
            <a:spLocks noGrp="1"/>
          </p:cNvSpPr>
          <p:nvPr isPhoto="0" userDrawn="0">
            <p:ph type="body" idx="1" hasCustomPrompt="0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fr-FR"/>
              <a:t>Expliquer le puzzle </a:t>
            </a:r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2194064" name="Google Shape;795;gab46702374_0_108:notes" hidden="0"/>
          <p:cNvSpPr>
            <a:spLocks noChangeAspect="1" noGrp="1" noRot="1"/>
          </p:cNvSpPr>
          <p:nvPr isPhoto="0" userDrawn="0">
            <p:ph type="sldImg" idx="2" hasCustomPrompt="0"/>
          </p:nvPr>
        </p:nvSpPr>
        <p:spPr bwMode="auto">
          <a:xfrm>
            <a:off x="3809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5939065" name="Google Shape;796;gab46702374_0_108:notes" hidden="0"/>
          <p:cNvSpPr txBox="1">
            <a:spLocks noGrp="1"/>
          </p:cNvSpPr>
          <p:nvPr isPhoto="0" userDrawn="0">
            <p:ph type="body" idx="1" hasCustomPrompt="0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fr-FR"/>
              <a:t>Expliquer le puzzle </a:t>
            </a:r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3914181" name="Google Shape;795;gab46702374_0_108:notes" hidden="0"/>
          <p:cNvSpPr>
            <a:spLocks noChangeAspect="1" noGrp="1" noRot="1"/>
          </p:cNvSpPr>
          <p:nvPr isPhoto="0" userDrawn="0">
            <p:ph type="sldImg" idx="2" hasCustomPrompt="0"/>
          </p:nvPr>
        </p:nvSpPr>
        <p:spPr bwMode="auto">
          <a:xfrm>
            <a:off x="3809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621952" name="Google Shape;796;gab46702374_0_108:notes" hidden="0"/>
          <p:cNvSpPr txBox="1">
            <a:spLocks noGrp="1"/>
          </p:cNvSpPr>
          <p:nvPr isPhoto="0" userDrawn="0">
            <p:ph type="body" idx="1" hasCustomPrompt="0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fr-FR"/>
              <a:t>Expliquer le puzzle </a:t>
            </a:r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1053070" name="Google Shape;795;gab46702374_0_108:notes" hidden="0"/>
          <p:cNvSpPr>
            <a:spLocks noChangeAspect="1" noGrp="1" noRot="1"/>
          </p:cNvSpPr>
          <p:nvPr isPhoto="0" userDrawn="0">
            <p:ph type="sldImg" idx="2" hasCustomPrompt="0"/>
          </p:nvPr>
        </p:nvSpPr>
        <p:spPr bwMode="auto">
          <a:xfrm>
            <a:off x="3809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77084" name="Google Shape;796;gab46702374_0_108:notes" hidden="0"/>
          <p:cNvSpPr txBox="1">
            <a:spLocks noGrp="1"/>
          </p:cNvSpPr>
          <p:nvPr isPhoto="0" userDrawn="0">
            <p:ph type="body" idx="1" hasCustomPrompt="0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fr-FR"/>
              <a:t>Expliquer le puzzle </a:t>
            </a:r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slide" preserve="0" showMasterPhAnim="0" type="title" userDrawn="1">
  <p:cSld name="TITL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Google Shape;10;p2" hidden="0"/>
          <p:cNvSpPr txBox="1">
            <a:spLocks noGrp="1"/>
          </p:cNvSpPr>
          <p:nvPr isPhoto="0" userDrawn="0">
            <p:ph type="ctrTitle" hasCustomPrompt="0"/>
          </p:nvPr>
        </p:nvSpPr>
        <p:spPr bwMode="auto">
          <a:xfrm>
            <a:off x="2338500" y="1274925"/>
            <a:ext cx="4467000" cy="19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200" b="1">
                <a:latin typeface="Blinker"/>
                <a:ea typeface="Blinker"/>
                <a:cs typeface="Blink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>
              <a:defRPr/>
            </a:pPr>
            <a:endParaRPr/>
          </a:p>
        </p:txBody>
      </p:sp>
      <p:sp>
        <p:nvSpPr>
          <p:cNvPr id="11" name="Google Shape;11;p2" hidden="0"/>
          <p:cNvSpPr txBox="1"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1841100" y="3460575"/>
            <a:ext cx="5461800" cy="4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grpSp>
        <p:nvGrpSpPr>
          <p:cNvPr id="12" name="Google Shape;12;p2" hidden="0"/>
          <p:cNvGrpSpPr/>
          <p:nvPr isPhoto="0" userDrawn="0"/>
        </p:nvGrpSpPr>
        <p:grpSpPr bwMode="auto">
          <a:xfrm>
            <a:off x="-1637228" y="2573586"/>
            <a:ext cx="4466851" cy="4466944"/>
            <a:chOff x="4826272" y="-586639"/>
            <a:chExt cx="4466851" cy="4466944"/>
          </a:xfrm>
        </p:grpSpPr>
        <p:sp>
          <p:nvSpPr>
            <p:cNvPr id="13" name="Google Shape;13;p2" hidden="0"/>
            <p:cNvSpPr/>
            <p:nvPr isPhoto="0" userDrawn="0"/>
          </p:nvSpPr>
          <p:spPr bwMode="auto">
            <a:xfrm rot="3192929">
              <a:off x="5463919" y="51285"/>
              <a:ext cx="3191553" cy="3191093"/>
            </a:xfrm>
            <a:custGeom>
              <a:avLst/>
              <a:gdLst/>
              <a:ahLst/>
              <a:cxnLst/>
              <a:rect l="l" t="t" r="r" b="b"/>
              <a:pathLst>
                <a:path w="125176" h="125158" fill="none" stroke="1" extrusionOk="0">
                  <a:moveTo>
                    <a:pt x="1" y="33536"/>
                  </a:moveTo>
                  <a:lnTo>
                    <a:pt x="125176" y="1"/>
                  </a:lnTo>
                  <a:lnTo>
                    <a:pt x="91623" y="125158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rotWithShape="0" algn="bl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" name="Google Shape;14;p2" hidden="0"/>
            <p:cNvSpPr/>
            <p:nvPr isPhoto="0" userDrawn="0"/>
          </p:nvSpPr>
          <p:spPr bwMode="auto">
            <a:xfrm rot="3192929">
              <a:off x="5606429" y="170765"/>
              <a:ext cx="2960223" cy="2960249"/>
            </a:xfrm>
            <a:custGeom>
              <a:avLst/>
              <a:gdLst/>
              <a:ahLst/>
              <a:cxnLst/>
              <a:rect l="l" t="t" r="r" b="b"/>
              <a:pathLst>
                <a:path w="116103" h="116104" fill="none" stroke="1" extrusionOk="0">
                  <a:moveTo>
                    <a:pt x="1" y="31107"/>
                  </a:moveTo>
                  <a:lnTo>
                    <a:pt x="116103" y="1"/>
                  </a:lnTo>
                  <a:lnTo>
                    <a:pt x="84978" y="116103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rotWithShape="0" algn="bl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5" name="Google Shape;15;p2" hidden="0"/>
            <p:cNvSpPr/>
            <p:nvPr isPhoto="0" userDrawn="0"/>
          </p:nvSpPr>
          <p:spPr bwMode="auto">
            <a:xfrm rot="3192929">
              <a:off x="5748583" y="290066"/>
              <a:ext cx="2729352" cy="2729378"/>
            </a:xfrm>
            <a:custGeom>
              <a:avLst/>
              <a:gdLst/>
              <a:ahLst/>
              <a:cxnLst/>
              <a:rect l="l" t="t" r="r" b="b"/>
              <a:pathLst>
                <a:path w="107048" h="107049" fill="none" stroke="1" extrusionOk="0">
                  <a:moveTo>
                    <a:pt x="0" y="28679"/>
                  </a:moveTo>
                  <a:lnTo>
                    <a:pt x="107048" y="1"/>
                  </a:lnTo>
                  <a:lnTo>
                    <a:pt x="78351" y="107048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rotWithShape="0" algn="bl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6" name="Google Shape;16;p2" hidden="0"/>
            <p:cNvSpPr/>
            <p:nvPr isPhoto="0" userDrawn="0"/>
          </p:nvSpPr>
          <p:spPr bwMode="auto">
            <a:xfrm rot="3192929">
              <a:off x="5890915" y="409010"/>
              <a:ext cx="2498507" cy="2498966"/>
            </a:xfrm>
            <a:custGeom>
              <a:avLst/>
              <a:gdLst/>
              <a:ahLst/>
              <a:cxnLst/>
              <a:rect l="l" t="t" r="r" b="b"/>
              <a:pathLst>
                <a:path w="97994" h="98012" fill="none" stroke="1" extrusionOk="0">
                  <a:moveTo>
                    <a:pt x="0" y="26269"/>
                  </a:moveTo>
                  <a:lnTo>
                    <a:pt x="97993" y="0"/>
                  </a:lnTo>
                  <a:lnTo>
                    <a:pt x="71724" y="98012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rotWithShape="0" algn="bl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7" name="Google Shape;17;p2" hidden="0"/>
            <p:cNvSpPr/>
            <p:nvPr isPhoto="0" userDrawn="0"/>
          </p:nvSpPr>
          <p:spPr bwMode="auto">
            <a:xfrm rot="3192929">
              <a:off x="6033241" y="528373"/>
              <a:ext cx="2267661" cy="2267661"/>
            </a:xfrm>
            <a:custGeom>
              <a:avLst/>
              <a:gdLst/>
              <a:ahLst/>
              <a:cxnLst/>
              <a:rect l="l" t="t" r="r" b="b"/>
              <a:pathLst>
                <a:path w="88940" h="88940" fill="none" stroke="1" extrusionOk="0">
                  <a:moveTo>
                    <a:pt x="1" y="23842"/>
                  </a:moveTo>
                  <a:lnTo>
                    <a:pt x="88939" y="1"/>
                  </a:lnTo>
                  <a:lnTo>
                    <a:pt x="65098" y="88940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rotWithShape="0" algn="bl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" name="Google Shape;18;p2" hidden="0"/>
            <p:cNvSpPr/>
            <p:nvPr isPhoto="0" userDrawn="0"/>
          </p:nvSpPr>
          <p:spPr bwMode="auto">
            <a:xfrm rot="3192929">
              <a:off x="6175394" y="647674"/>
              <a:ext cx="2036790" cy="2036790"/>
            </a:xfrm>
            <a:custGeom>
              <a:avLst/>
              <a:gdLst/>
              <a:ahLst/>
              <a:cxnLst/>
              <a:rect l="l" t="t" r="r" b="b"/>
              <a:pathLst>
                <a:path w="79885" h="79885" fill="none" stroke="1" extrusionOk="0">
                  <a:moveTo>
                    <a:pt x="0" y="21414"/>
                  </a:moveTo>
                  <a:lnTo>
                    <a:pt x="79885" y="1"/>
                  </a:lnTo>
                  <a:lnTo>
                    <a:pt x="58471" y="79885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rotWithShape="0" algn="bl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9" name="Google Shape;19;p2" hidden="0"/>
            <p:cNvSpPr/>
            <p:nvPr isPhoto="0" userDrawn="0"/>
          </p:nvSpPr>
          <p:spPr bwMode="auto">
            <a:xfrm rot="3192929">
              <a:off x="6317537" y="766970"/>
              <a:ext cx="1805919" cy="1805945"/>
            </a:xfrm>
            <a:custGeom>
              <a:avLst/>
              <a:gdLst/>
              <a:ahLst/>
              <a:cxnLst/>
              <a:rect l="l" t="t" r="r" b="b"/>
              <a:pathLst>
                <a:path w="70830" h="70831" fill="none" stroke="1" extrusionOk="0">
                  <a:moveTo>
                    <a:pt x="0" y="18986"/>
                  </a:moveTo>
                  <a:lnTo>
                    <a:pt x="70830" y="1"/>
                  </a:lnTo>
                  <a:lnTo>
                    <a:pt x="51845" y="70830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rotWithShape="0" algn="bl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0" name="Google Shape;20;p2" hidden="0"/>
            <p:cNvSpPr/>
            <p:nvPr isPhoto="0" userDrawn="0"/>
          </p:nvSpPr>
          <p:spPr bwMode="auto">
            <a:xfrm rot="3192929">
              <a:off x="6459669" y="886261"/>
              <a:ext cx="1575074" cy="1575074"/>
            </a:xfrm>
            <a:custGeom>
              <a:avLst/>
              <a:gdLst/>
              <a:ahLst/>
              <a:cxnLst/>
              <a:rect l="l" t="t" r="r" b="b"/>
              <a:pathLst>
                <a:path w="61776" h="61776" fill="none" stroke="1" extrusionOk="0">
                  <a:moveTo>
                    <a:pt x="1" y="16558"/>
                  </a:moveTo>
                  <a:lnTo>
                    <a:pt x="61776" y="0"/>
                  </a:lnTo>
                  <a:lnTo>
                    <a:pt x="45219" y="61775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rotWithShape="0" algn="bl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1" name="Google Shape;21;p2" hidden="0"/>
            <p:cNvSpPr/>
            <p:nvPr isPhoto="0" userDrawn="0"/>
          </p:nvSpPr>
          <p:spPr bwMode="auto">
            <a:xfrm rot="3192929">
              <a:off x="6601817" y="1005572"/>
              <a:ext cx="1344228" cy="1344202"/>
            </a:xfrm>
            <a:custGeom>
              <a:avLst/>
              <a:gdLst/>
              <a:ahLst/>
              <a:cxnLst/>
              <a:rect l="l" t="t" r="r" b="b"/>
              <a:pathLst>
                <a:path w="52722" h="52721" fill="none" stroke="1" extrusionOk="0">
                  <a:moveTo>
                    <a:pt x="1" y="14130"/>
                  </a:moveTo>
                  <a:lnTo>
                    <a:pt x="52721" y="0"/>
                  </a:lnTo>
                  <a:lnTo>
                    <a:pt x="38592" y="52721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rotWithShape="0" algn="bl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2" name="Google Shape;22;p2" hidden="0"/>
            <p:cNvSpPr/>
            <p:nvPr isPhoto="0" userDrawn="0"/>
          </p:nvSpPr>
          <p:spPr bwMode="auto">
            <a:xfrm rot="3192929">
              <a:off x="6744337" y="1125032"/>
              <a:ext cx="1112898" cy="1113382"/>
            </a:xfrm>
            <a:custGeom>
              <a:avLst/>
              <a:gdLst/>
              <a:ahLst/>
              <a:cxnLst/>
              <a:rect l="l" t="t" r="r" b="b"/>
              <a:pathLst>
                <a:path w="43649" h="43668" fill="none" stroke="1" extrusionOk="0">
                  <a:moveTo>
                    <a:pt x="1" y="11702"/>
                  </a:moveTo>
                  <a:lnTo>
                    <a:pt x="43648" y="1"/>
                  </a:lnTo>
                  <a:lnTo>
                    <a:pt x="31947" y="43667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rotWithShape="0" algn="bl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3" name="Google Shape;23;p2" hidden="0"/>
            <p:cNvSpPr/>
            <p:nvPr isPhoto="0" userDrawn="0"/>
          </p:nvSpPr>
          <p:spPr bwMode="auto">
            <a:xfrm rot="3192929">
              <a:off x="6886490" y="1244333"/>
              <a:ext cx="882027" cy="882511"/>
            </a:xfrm>
            <a:custGeom>
              <a:avLst/>
              <a:gdLst/>
              <a:ahLst/>
              <a:cxnLst/>
              <a:rect l="l" t="t" r="r" b="b"/>
              <a:pathLst>
                <a:path w="34594" h="34613" fill="none" stroke="1" extrusionOk="0">
                  <a:moveTo>
                    <a:pt x="0" y="9274"/>
                  </a:moveTo>
                  <a:lnTo>
                    <a:pt x="34594" y="1"/>
                  </a:lnTo>
                  <a:lnTo>
                    <a:pt x="25320" y="34612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rotWithShape="0" algn="bl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4" name="Google Shape;24;p2" hidden="0"/>
            <p:cNvSpPr/>
            <p:nvPr isPhoto="0" userDrawn="0"/>
          </p:nvSpPr>
          <p:spPr bwMode="auto">
            <a:xfrm rot="3192929">
              <a:off x="7028827" y="1363726"/>
              <a:ext cx="651156" cy="651181"/>
            </a:xfrm>
            <a:custGeom>
              <a:avLst/>
              <a:gdLst/>
              <a:ahLst/>
              <a:cxnLst/>
              <a:rect l="l" t="t" r="r" b="b"/>
              <a:pathLst>
                <a:path w="25539" h="25540" fill="none" stroke="1" extrusionOk="0">
                  <a:moveTo>
                    <a:pt x="0" y="6846"/>
                  </a:moveTo>
                  <a:lnTo>
                    <a:pt x="25539" y="1"/>
                  </a:lnTo>
                  <a:lnTo>
                    <a:pt x="18693" y="25539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rotWithShape="0" algn="bl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5" name="Google Shape;25;p2" hidden="0"/>
            <p:cNvSpPr/>
            <p:nvPr isPhoto="0" userDrawn="0"/>
          </p:nvSpPr>
          <p:spPr bwMode="auto">
            <a:xfrm rot="3192929">
              <a:off x="7170954" y="1483027"/>
              <a:ext cx="420336" cy="420310"/>
            </a:xfrm>
            <a:custGeom>
              <a:avLst/>
              <a:gdLst/>
              <a:ahLst/>
              <a:cxnLst/>
              <a:rect l="l" t="t" r="r" b="b"/>
              <a:pathLst>
                <a:path w="16486" h="16485" fill="none" stroke="1" extrusionOk="0">
                  <a:moveTo>
                    <a:pt x="1" y="4418"/>
                  </a:moveTo>
                  <a:lnTo>
                    <a:pt x="16485" y="0"/>
                  </a:lnTo>
                  <a:lnTo>
                    <a:pt x="12067" y="16485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rotWithShape="0" algn="bl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26" name="Google Shape;26;p2" hidden="0"/>
          <p:cNvGrpSpPr/>
          <p:nvPr isPhoto="0" userDrawn="0"/>
        </p:nvGrpSpPr>
        <p:grpSpPr bwMode="auto">
          <a:xfrm>
            <a:off x="5488461" y="-1838315"/>
            <a:ext cx="5195283" cy="5194828"/>
            <a:chOff x="2939461" y="-1097015"/>
            <a:chExt cx="5195283" cy="5194828"/>
          </a:xfrm>
        </p:grpSpPr>
        <p:sp>
          <p:nvSpPr>
            <p:cNvPr id="27" name="Google Shape;27;p2" hidden="0"/>
            <p:cNvSpPr/>
            <p:nvPr isPhoto="0" userDrawn="0"/>
          </p:nvSpPr>
          <p:spPr bwMode="auto">
            <a:xfrm rot="821723">
              <a:off x="3387261" y="-649133"/>
              <a:ext cx="4299684" cy="4299066"/>
            </a:xfrm>
            <a:custGeom>
              <a:avLst/>
              <a:gdLst/>
              <a:ahLst/>
              <a:cxnLst/>
              <a:rect l="l" t="t" r="r" b="b"/>
              <a:pathLst>
                <a:path w="125176" h="125158" fill="none" stroke="1" extrusionOk="0">
                  <a:moveTo>
                    <a:pt x="1" y="33536"/>
                  </a:moveTo>
                  <a:lnTo>
                    <a:pt x="125176" y="1"/>
                  </a:lnTo>
                  <a:lnTo>
                    <a:pt x="91623" y="125158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rotWithShape="0" algn="bl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8" name="Google Shape;28;p2" hidden="0"/>
            <p:cNvSpPr/>
            <p:nvPr isPhoto="0" userDrawn="0"/>
          </p:nvSpPr>
          <p:spPr bwMode="auto">
            <a:xfrm rot="821723">
              <a:off x="3574447" y="-512444"/>
              <a:ext cx="3988035" cy="3988069"/>
            </a:xfrm>
            <a:custGeom>
              <a:avLst/>
              <a:gdLst/>
              <a:ahLst/>
              <a:cxnLst/>
              <a:rect l="l" t="t" r="r" b="b"/>
              <a:pathLst>
                <a:path w="116103" h="116104" fill="none" stroke="1" extrusionOk="0">
                  <a:moveTo>
                    <a:pt x="1" y="31107"/>
                  </a:moveTo>
                  <a:lnTo>
                    <a:pt x="116103" y="1"/>
                  </a:lnTo>
                  <a:lnTo>
                    <a:pt x="84978" y="116103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rotWithShape="0" algn="bl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9" name="Google Shape;29;p2" hidden="0"/>
            <p:cNvSpPr/>
            <p:nvPr isPhoto="0" userDrawn="0"/>
          </p:nvSpPr>
          <p:spPr bwMode="auto">
            <a:xfrm rot="821723">
              <a:off x="3761028" y="-375828"/>
              <a:ext cx="3677003" cy="3677038"/>
            </a:xfrm>
            <a:custGeom>
              <a:avLst/>
              <a:gdLst/>
              <a:ahLst/>
              <a:cxnLst/>
              <a:rect l="l" t="t" r="r" b="b"/>
              <a:pathLst>
                <a:path w="107048" h="107049" fill="none" stroke="1" extrusionOk="0">
                  <a:moveTo>
                    <a:pt x="0" y="28679"/>
                  </a:moveTo>
                  <a:lnTo>
                    <a:pt x="107048" y="1"/>
                  </a:lnTo>
                  <a:lnTo>
                    <a:pt x="78351" y="107048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rotWithShape="0" algn="bl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0" name="Google Shape;30;p2" hidden="0"/>
            <p:cNvSpPr/>
            <p:nvPr isPhoto="0" userDrawn="0"/>
          </p:nvSpPr>
          <p:spPr bwMode="auto">
            <a:xfrm rot="821723">
              <a:off x="3947681" y="-239817"/>
              <a:ext cx="3366007" cy="3366625"/>
            </a:xfrm>
            <a:custGeom>
              <a:avLst/>
              <a:gdLst/>
              <a:ahLst/>
              <a:cxnLst/>
              <a:rect l="l" t="t" r="r" b="b"/>
              <a:pathLst>
                <a:path w="97994" h="98012" fill="none" stroke="1" extrusionOk="0">
                  <a:moveTo>
                    <a:pt x="0" y="26269"/>
                  </a:moveTo>
                  <a:lnTo>
                    <a:pt x="97993" y="0"/>
                  </a:lnTo>
                  <a:lnTo>
                    <a:pt x="71724" y="98012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rotWithShape="0" algn="bl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1" name="Google Shape;31;p2" hidden="0"/>
            <p:cNvSpPr/>
            <p:nvPr isPhoto="0" userDrawn="0"/>
          </p:nvSpPr>
          <p:spPr bwMode="auto">
            <a:xfrm rot="821723">
              <a:off x="4134305" y="-103230"/>
              <a:ext cx="3055009" cy="3055009"/>
            </a:xfrm>
            <a:custGeom>
              <a:avLst/>
              <a:gdLst/>
              <a:ahLst/>
              <a:cxnLst/>
              <a:rect l="l" t="t" r="r" b="b"/>
              <a:pathLst>
                <a:path w="88940" h="88940" fill="none" stroke="1" extrusionOk="0">
                  <a:moveTo>
                    <a:pt x="1" y="23842"/>
                  </a:moveTo>
                  <a:lnTo>
                    <a:pt x="88939" y="1"/>
                  </a:lnTo>
                  <a:lnTo>
                    <a:pt x="65098" y="88940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rotWithShape="0" algn="bl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2" name="Google Shape;32;p2" hidden="0"/>
            <p:cNvSpPr/>
            <p:nvPr isPhoto="0" userDrawn="0"/>
          </p:nvSpPr>
          <p:spPr bwMode="auto">
            <a:xfrm rot="821723">
              <a:off x="4320887" y="33386"/>
              <a:ext cx="2743979" cy="2743979"/>
            </a:xfrm>
            <a:custGeom>
              <a:avLst/>
              <a:gdLst/>
              <a:ahLst/>
              <a:cxnLst/>
              <a:rect l="l" t="t" r="r" b="b"/>
              <a:pathLst>
                <a:path w="79885" h="79885" fill="none" stroke="1" extrusionOk="0">
                  <a:moveTo>
                    <a:pt x="0" y="21414"/>
                  </a:moveTo>
                  <a:lnTo>
                    <a:pt x="79885" y="1"/>
                  </a:lnTo>
                  <a:lnTo>
                    <a:pt x="58471" y="79885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rotWithShape="0" algn="bl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3" name="Google Shape;33;p2" hidden="0"/>
            <p:cNvSpPr/>
            <p:nvPr isPhoto="0" userDrawn="0"/>
          </p:nvSpPr>
          <p:spPr bwMode="auto">
            <a:xfrm rot="821723">
              <a:off x="4507463" y="170001"/>
              <a:ext cx="2432947" cy="2432982"/>
            </a:xfrm>
            <a:custGeom>
              <a:avLst/>
              <a:gdLst/>
              <a:ahLst/>
              <a:cxnLst/>
              <a:rect l="l" t="t" r="r" b="b"/>
              <a:pathLst>
                <a:path w="70830" h="70831" fill="none" stroke="1" extrusionOk="0">
                  <a:moveTo>
                    <a:pt x="0" y="18986"/>
                  </a:moveTo>
                  <a:lnTo>
                    <a:pt x="70830" y="1"/>
                  </a:lnTo>
                  <a:lnTo>
                    <a:pt x="51845" y="70830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rotWithShape="0" algn="bl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4" name="Google Shape;34;p2" hidden="0"/>
            <p:cNvSpPr/>
            <p:nvPr isPhoto="0" userDrawn="0"/>
          </p:nvSpPr>
          <p:spPr bwMode="auto">
            <a:xfrm rot="821723">
              <a:off x="4694010" y="306614"/>
              <a:ext cx="2121951" cy="2121951"/>
            </a:xfrm>
            <a:custGeom>
              <a:avLst/>
              <a:gdLst/>
              <a:ahLst/>
              <a:cxnLst/>
              <a:rect l="l" t="t" r="r" b="b"/>
              <a:pathLst>
                <a:path w="61776" h="61776" fill="none" stroke="1" extrusionOk="0">
                  <a:moveTo>
                    <a:pt x="1" y="16558"/>
                  </a:moveTo>
                  <a:lnTo>
                    <a:pt x="61776" y="0"/>
                  </a:lnTo>
                  <a:lnTo>
                    <a:pt x="45219" y="61775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rotWithShape="0" algn="bl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5" name="Google Shape;35;p2" hidden="0"/>
            <p:cNvSpPr/>
            <p:nvPr isPhoto="0" userDrawn="0"/>
          </p:nvSpPr>
          <p:spPr bwMode="auto">
            <a:xfrm rot="821723">
              <a:off x="4880591" y="443234"/>
              <a:ext cx="1810954" cy="1810919"/>
            </a:xfrm>
            <a:custGeom>
              <a:avLst/>
              <a:gdLst/>
              <a:ahLst/>
              <a:cxnLst/>
              <a:rect l="l" t="t" r="r" b="b"/>
              <a:pathLst>
                <a:path w="52722" h="52721" fill="none" stroke="1" extrusionOk="0">
                  <a:moveTo>
                    <a:pt x="1" y="14130"/>
                  </a:moveTo>
                  <a:lnTo>
                    <a:pt x="52721" y="0"/>
                  </a:lnTo>
                  <a:lnTo>
                    <a:pt x="38592" y="52721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rotWithShape="0" algn="bl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6" name="Google Shape;36;p2" hidden="0"/>
            <p:cNvSpPr/>
            <p:nvPr isPhoto="0" userDrawn="0"/>
          </p:nvSpPr>
          <p:spPr bwMode="auto">
            <a:xfrm rot="821723">
              <a:off x="5067781" y="579889"/>
              <a:ext cx="1499304" cy="1499957"/>
            </a:xfrm>
            <a:custGeom>
              <a:avLst/>
              <a:gdLst/>
              <a:ahLst/>
              <a:cxnLst/>
              <a:rect l="l" t="t" r="r" b="b"/>
              <a:pathLst>
                <a:path w="43649" h="43668" fill="none" stroke="1" extrusionOk="0">
                  <a:moveTo>
                    <a:pt x="1" y="11702"/>
                  </a:moveTo>
                  <a:lnTo>
                    <a:pt x="43648" y="1"/>
                  </a:lnTo>
                  <a:lnTo>
                    <a:pt x="31947" y="43667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rotWithShape="0" algn="bl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7" name="Google Shape;37;p2" hidden="0"/>
            <p:cNvSpPr/>
            <p:nvPr isPhoto="0" userDrawn="0"/>
          </p:nvSpPr>
          <p:spPr bwMode="auto">
            <a:xfrm rot="821723">
              <a:off x="5254362" y="716505"/>
              <a:ext cx="1188273" cy="1188926"/>
            </a:xfrm>
            <a:custGeom>
              <a:avLst/>
              <a:gdLst/>
              <a:ahLst/>
              <a:cxnLst/>
              <a:rect l="l" t="t" r="r" b="b"/>
              <a:pathLst>
                <a:path w="34594" h="34613" fill="none" stroke="1" extrusionOk="0">
                  <a:moveTo>
                    <a:pt x="0" y="9274"/>
                  </a:moveTo>
                  <a:lnTo>
                    <a:pt x="34594" y="1"/>
                  </a:lnTo>
                  <a:lnTo>
                    <a:pt x="25320" y="34612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rotWithShape="0" algn="bl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8" name="Google Shape;38;p2" hidden="0"/>
            <p:cNvSpPr/>
            <p:nvPr isPhoto="0" userDrawn="0"/>
          </p:nvSpPr>
          <p:spPr bwMode="auto">
            <a:xfrm rot="821723">
              <a:off x="5441016" y="853130"/>
              <a:ext cx="877242" cy="877275"/>
            </a:xfrm>
            <a:custGeom>
              <a:avLst/>
              <a:gdLst/>
              <a:ahLst/>
              <a:cxnLst/>
              <a:rect l="l" t="t" r="r" b="b"/>
              <a:pathLst>
                <a:path w="25539" h="25540" fill="none" stroke="1" extrusionOk="0">
                  <a:moveTo>
                    <a:pt x="0" y="6846"/>
                  </a:moveTo>
                  <a:lnTo>
                    <a:pt x="25539" y="1"/>
                  </a:lnTo>
                  <a:lnTo>
                    <a:pt x="18693" y="25539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rotWithShape="0" algn="bl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9" name="Google Shape;39;p2" hidden="0"/>
            <p:cNvSpPr/>
            <p:nvPr isPhoto="0" userDrawn="0"/>
          </p:nvSpPr>
          <p:spPr bwMode="auto">
            <a:xfrm rot="821723">
              <a:off x="5627563" y="989746"/>
              <a:ext cx="566279" cy="566245"/>
            </a:xfrm>
            <a:custGeom>
              <a:avLst/>
              <a:gdLst/>
              <a:ahLst/>
              <a:cxnLst/>
              <a:rect l="l" t="t" r="r" b="b"/>
              <a:pathLst>
                <a:path w="16486" h="16485" fill="none" stroke="1" extrusionOk="0">
                  <a:moveTo>
                    <a:pt x="1" y="4418"/>
                  </a:moveTo>
                  <a:lnTo>
                    <a:pt x="16485" y="0"/>
                  </a:lnTo>
                  <a:lnTo>
                    <a:pt x="12067" y="16485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rotWithShape="0" algn="bl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40" name="Google Shape;40;p2" hidden="0"/>
          <p:cNvGrpSpPr/>
          <p:nvPr isPhoto="0" userDrawn="0"/>
        </p:nvGrpSpPr>
        <p:grpSpPr bwMode="auto">
          <a:xfrm>
            <a:off x="-2527142" y="-2355382"/>
            <a:ext cx="4783996" cy="4995679"/>
            <a:chOff x="-11503756" y="-7170832"/>
            <a:chExt cx="4783996" cy="4995679"/>
          </a:xfrm>
        </p:grpSpPr>
        <p:sp>
          <p:nvSpPr>
            <p:cNvPr id="41" name="Google Shape;41;p2" hidden="0"/>
            <p:cNvSpPr/>
            <p:nvPr isPhoto="0" userDrawn="0"/>
          </p:nvSpPr>
          <p:spPr bwMode="auto">
            <a:xfrm rot="-4010284">
              <a:off x="-10014305" y="-5215960"/>
              <a:ext cx="3022972" cy="1606907"/>
            </a:xfrm>
            <a:custGeom>
              <a:avLst/>
              <a:gdLst/>
              <a:ahLst/>
              <a:cxnLst/>
              <a:rect l="l" t="t" r="r" b="b"/>
              <a:pathLst>
                <a:path w="203166" h="107996" fill="none" stroke="1" extrusionOk="0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2" name="Google Shape;42;p2" hidden="0"/>
            <p:cNvSpPr/>
            <p:nvPr isPhoto="0" userDrawn="0"/>
          </p:nvSpPr>
          <p:spPr bwMode="auto">
            <a:xfrm rot="-4010284">
              <a:off x="-10255911" y="-5319321"/>
              <a:ext cx="3022972" cy="1606907"/>
            </a:xfrm>
            <a:custGeom>
              <a:avLst/>
              <a:gdLst/>
              <a:ahLst/>
              <a:cxnLst/>
              <a:rect l="l" t="t" r="r" b="b"/>
              <a:pathLst>
                <a:path w="203166" h="107996" fill="none" stroke="1" extrusionOk="0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3" name="Google Shape;43;p2" hidden="0"/>
            <p:cNvSpPr/>
            <p:nvPr isPhoto="0" userDrawn="0"/>
          </p:nvSpPr>
          <p:spPr bwMode="auto">
            <a:xfrm rot="-4010284">
              <a:off x="-10490515" y="-5419695"/>
              <a:ext cx="3022972" cy="1606922"/>
            </a:xfrm>
            <a:custGeom>
              <a:avLst/>
              <a:gdLst/>
              <a:ahLst/>
              <a:cxnLst/>
              <a:rect l="l" t="t" r="r" b="b"/>
              <a:pathLst>
                <a:path w="203166" h="107997" fill="none" stroke="1" extrusionOk="0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4" name="Google Shape;44;p2" hidden="0"/>
            <p:cNvSpPr/>
            <p:nvPr isPhoto="0" userDrawn="0"/>
          </p:nvSpPr>
          <p:spPr bwMode="auto">
            <a:xfrm rot="-4010284">
              <a:off x="-10711138" y="-5514079"/>
              <a:ext cx="3022972" cy="1606922"/>
            </a:xfrm>
            <a:custGeom>
              <a:avLst/>
              <a:gdLst/>
              <a:ahLst/>
              <a:cxnLst/>
              <a:rect l="l" t="t" r="r" b="b"/>
              <a:pathLst>
                <a:path w="203166" h="107997" fill="none" stroke="1" extrusionOk="0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5" name="Google Shape;45;p2" hidden="0"/>
            <p:cNvSpPr/>
            <p:nvPr isPhoto="0" userDrawn="0"/>
          </p:nvSpPr>
          <p:spPr bwMode="auto">
            <a:xfrm rot="-4010284">
              <a:off x="-10945750" y="-5614448"/>
              <a:ext cx="3022972" cy="1606922"/>
            </a:xfrm>
            <a:custGeom>
              <a:avLst/>
              <a:gdLst/>
              <a:ahLst/>
              <a:cxnLst/>
              <a:rect l="l" t="t" r="r" b="b"/>
              <a:pathLst>
                <a:path w="203166" h="107997" fill="none" stroke="1" extrusionOk="0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6" name="Google Shape;46;p2" hidden="0"/>
            <p:cNvSpPr/>
            <p:nvPr isPhoto="0" userDrawn="0"/>
          </p:nvSpPr>
          <p:spPr bwMode="auto">
            <a:xfrm rot="-4010284">
              <a:off x="-11187349" y="-5717799"/>
              <a:ext cx="3022972" cy="1606907"/>
            </a:xfrm>
            <a:custGeom>
              <a:avLst/>
              <a:gdLst/>
              <a:ahLst/>
              <a:cxnLst/>
              <a:rect l="l" t="t" r="r" b="b"/>
              <a:pathLst>
                <a:path w="203166" h="107996" fill="none" stroke="1" extrusionOk="0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7" name="Google Shape;47;p2" hidden="0"/>
            <p:cNvSpPr/>
            <p:nvPr isPhoto="0" userDrawn="0"/>
          </p:nvSpPr>
          <p:spPr bwMode="auto">
            <a:xfrm rot="-4010284">
              <a:off x="-10414254" y="-5433774"/>
              <a:ext cx="3926147" cy="2086765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stroke="1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8" name="Google Shape;48;p2" hidden="0"/>
            <p:cNvSpPr/>
            <p:nvPr isPhoto="0" userDrawn="0"/>
          </p:nvSpPr>
          <p:spPr bwMode="auto">
            <a:xfrm rot="-4010284">
              <a:off x="-10544542" y="-5489511"/>
              <a:ext cx="3926147" cy="2086765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stroke="1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9" name="Google Shape;49;p2" hidden="0"/>
            <p:cNvSpPr/>
            <p:nvPr isPhoto="0" userDrawn="0"/>
          </p:nvSpPr>
          <p:spPr bwMode="auto">
            <a:xfrm rot="-4010284">
              <a:off x="-10816820" y="-5605995"/>
              <a:ext cx="3926147" cy="2086765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stroke="1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0" name="Google Shape;50;p2" hidden="0"/>
            <p:cNvSpPr/>
            <p:nvPr isPhoto="0" userDrawn="0"/>
          </p:nvSpPr>
          <p:spPr bwMode="auto">
            <a:xfrm rot="-4010284">
              <a:off x="-11043719" y="-5703065"/>
              <a:ext cx="3926147" cy="2086765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stroke="1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1" name="Google Shape;51;p2" hidden="0"/>
            <p:cNvSpPr/>
            <p:nvPr isPhoto="0" userDrawn="0"/>
          </p:nvSpPr>
          <p:spPr bwMode="auto">
            <a:xfrm rot="-4010284">
              <a:off x="-11278183" y="-5803371"/>
              <a:ext cx="3926147" cy="2086765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stroke="1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2" name="Google Shape;52;p2" hidden="0"/>
            <p:cNvSpPr/>
            <p:nvPr isPhoto="0" userDrawn="0"/>
          </p:nvSpPr>
          <p:spPr bwMode="auto">
            <a:xfrm rot="-4010284">
              <a:off x="-11496583" y="-5896804"/>
              <a:ext cx="3926147" cy="2086765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stroke="1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3" name="Google Shape;53;p2" hidden="0"/>
            <p:cNvSpPr/>
            <p:nvPr isPhoto="0" userDrawn="0"/>
          </p:nvSpPr>
          <p:spPr bwMode="auto">
            <a:xfrm rot="-4010284">
              <a:off x="-11735409" y="-5998976"/>
              <a:ext cx="3926147" cy="2086765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stroke="1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54" name="Google Shape;54;p2" hidden="0"/>
          <p:cNvGrpSpPr/>
          <p:nvPr isPhoto="0" userDrawn="0"/>
        </p:nvGrpSpPr>
        <p:grpSpPr bwMode="auto">
          <a:xfrm>
            <a:off x="6805507" y="2573568"/>
            <a:ext cx="4783996" cy="4995679"/>
            <a:chOff x="-13842256" y="-7832082"/>
            <a:chExt cx="4783996" cy="4995679"/>
          </a:xfrm>
        </p:grpSpPr>
        <p:sp>
          <p:nvSpPr>
            <p:cNvPr id="55" name="Google Shape;55;p2" hidden="0"/>
            <p:cNvSpPr/>
            <p:nvPr isPhoto="0" userDrawn="0"/>
          </p:nvSpPr>
          <p:spPr bwMode="auto">
            <a:xfrm rot="6789716">
              <a:off x="-13570683" y="-6398182"/>
              <a:ext cx="3022972" cy="1606907"/>
            </a:xfrm>
            <a:custGeom>
              <a:avLst/>
              <a:gdLst/>
              <a:ahLst/>
              <a:cxnLst/>
              <a:rect l="l" t="t" r="r" b="b"/>
              <a:pathLst>
                <a:path w="203166" h="107996" fill="none" stroke="1" extrusionOk="0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6" name="Google Shape;56;p2" hidden="0"/>
            <p:cNvSpPr/>
            <p:nvPr isPhoto="0" userDrawn="0"/>
          </p:nvSpPr>
          <p:spPr bwMode="auto">
            <a:xfrm rot="6789716">
              <a:off x="-13329077" y="-6294821"/>
              <a:ext cx="3022972" cy="1606907"/>
            </a:xfrm>
            <a:custGeom>
              <a:avLst/>
              <a:gdLst/>
              <a:ahLst/>
              <a:cxnLst/>
              <a:rect l="l" t="t" r="r" b="b"/>
              <a:pathLst>
                <a:path w="203166" h="107996" fill="none" stroke="1" extrusionOk="0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7" name="Google Shape;57;p2" hidden="0"/>
            <p:cNvSpPr/>
            <p:nvPr isPhoto="0" userDrawn="0"/>
          </p:nvSpPr>
          <p:spPr bwMode="auto">
            <a:xfrm rot="6789716">
              <a:off x="-13094472" y="-6194462"/>
              <a:ext cx="3022972" cy="1606922"/>
            </a:xfrm>
            <a:custGeom>
              <a:avLst/>
              <a:gdLst/>
              <a:ahLst/>
              <a:cxnLst/>
              <a:rect l="l" t="t" r="r" b="b"/>
              <a:pathLst>
                <a:path w="203166" h="107997" fill="none" stroke="1" extrusionOk="0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8" name="Google Shape;58;p2" hidden="0"/>
            <p:cNvSpPr/>
            <p:nvPr isPhoto="0" userDrawn="0"/>
          </p:nvSpPr>
          <p:spPr bwMode="auto">
            <a:xfrm rot="6789716">
              <a:off x="-12873849" y="-6100078"/>
              <a:ext cx="3022972" cy="1606922"/>
            </a:xfrm>
            <a:custGeom>
              <a:avLst/>
              <a:gdLst/>
              <a:ahLst/>
              <a:cxnLst/>
              <a:rect l="l" t="t" r="r" b="b"/>
              <a:pathLst>
                <a:path w="203166" h="107997" fill="none" stroke="1" extrusionOk="0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9" name="Google Shape;59;p2" hidden="0"/>
            <p:cNvSpPr/>
            <p:nvPr isPhoto="0" userDrawn="0"/>
          </p:nvSpPr>
          <p:spPr bwMode="auto">
            <a:xfrm rot="6789716">
              <a:off x="-12639238" y="-5999709"/>
              <a:ext cx="3022972" cy="1606922"/>
            </a:xfrm>
            <a:custGeom>
              <a:avLst/>
              <a:gdLst/>
              <a:ahLst/>
              <a:cxnLst/>
              <a:rect l="l" t="t" r="r" b="b"/>
              <a:pathLst>
                <a:path w="203166" h="107997" fill="none" stroke="1" extrusionOk="0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0" name="Google Shape;60;p2" hidden="0"/>
            <p:cNvSpPr/>
            <p:nvPr isPhoto="0" userDrawn="0"/>
          </p:nvSpPr>
          <p:spPr bwMode="auto">
            <a:xfrm rot="6789716">
              <a:off x="-12397639" y="-5896343"/>
              <a:ext cx="3022972" cy="1606907"/>
            </a:xfrm>
            <a:custGeom>
              <a:avLst/>
              <a:gdLst/>
              <a:ahLst/>
              <a:cxnLst/>
              <a:rect l="l" t="t" r="r" b="b"/>
              <a:pathLst>
                <a:path w="203166" h="107996" fill="none" stroke="1" extrusionOk="0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1" name="Google Shape;61;p2" hidden="0"/>
            <p:cNvSpPr/>
            <p:nvPr isPhoto="0" userDrawn="0"/>
          </p:nvSpPr>
          <p:spPr bwMode="auto">
            <a:xfrm rot="6789716">
              <a:off x="-14073909" y="-6660226"/>
              <a:ext cx="3926147" cy="2086765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stroke="1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2" name="Google Shape;62;p2" hidden="0"/>
            <p:cNvSpPr/>
            <p:nvPr isPhoto="0" userDrawn="0"/>
          </p:nvSpPr>
          <p:spPr bwMode="auto">
            <a:xfrm rot="6789716">
              <a:off x="-13943621" y="-6604488"/>
              <a:ext cx="3926147" cy="2086765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stroke="1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3" name="Google Shape;63;p2" hidden="0"/>
            <p:cNvSpPr/>
            <p:nvPr isPhoto="0" userDrawn="0"/>
          </p:nvSpPr>
          <p:spPr bwMode="auto">
            <a:xfrm rot="6789716">
              <a:off x="-13671342" y="-6488005"/>
              <a:ext cx="3926147" cy="2086765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stroke="1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4" name="Google Shape;64;p2" hidden="0"/>
            <p:cNvSpPr/>
            <p:nvPr isPhoto="0" userDrawn="0"/>
          </p:nvSpPr>
          <p:spPr bwMode="auto">
            <a:xfrm rot="6789716">
              <a:off x="-13444444" y="-6390934"/>
              <a:ext cx="3926147" cy="2086765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stroke="1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5" name="Google Shape;65;p2" hidden="0"/>
            <p:cNvSpPr/>
            <p:nvPr isPhoto="0" userDrawn="0"/>
          </p:nvSpPr>
          <p:spPr bwMode="auto">
            <a:xfrm rot="6789716">
              <a:off x="-13209980" y="-6290629"/>
              <a:ext cx="3926147" cy="2086765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stroke="1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6" name="Google Shape;66;p2" hidden="0"/>
            <p:cNvSpPr/>
            <p:nvPr isPhoto="0" userDrawn="0"/>
          </p:nvSpPr>
          <p:spPr bwMode="auto">
            <a:xfrm rot="6789716">
              <a:off x="-12991579" y="-6197196"/>
              <a:ext cx="3926147" cy="2086765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stroke="1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7" name="Google Shape;67;p2" hidden="0"/>
            <p:cNvSpPr/>
            <p:nvPr isPhoto="0" userDrawn="0"/>
          </p:nvSpPr>
          <p:spPr bwMode="auto">
            <a:xfrm rot="6789716">
              <a:off x="-12752753" y="-6095024"/>
              <a:ext cx="3926147" cy="2086765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stroke="1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Quote" preserve="0" showMasterPhAnim="0" userDrawn="1">
  <p:cSld name="CUSTOM_1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9" name="Google Shape;529;p20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3279450" y="3211950"/>
            <a:ext cx="2594400" cy="40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30" name="Google Shape;530;p20" hidden="0"/>
          <p:cNvSpPr txBox="1">
            <a:spLocks noGrp="1"/>
          </p:cNvSpPr>
          <p:nvPr isPhoto="0" userDrawn="0">
            <p:ph type="title" idx="2" hasCustomPrompt="0"/>
          </p:nvPr>
        </p:nvSpPr>
        <p:spPr bwMode="auto">
          <a:xfrm>
            <a:off x="1866300" y="2000250"/>
            <a:ext cx="5411400" cy="1198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ig Shoulders Text Light"/>
              <a:buNone/>
              <a:defRPr sz="24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ig Shoulders Text Light"/>
              <a:buNone/>
              <a:defRPr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ig Shoulders Text Light"/>
              <a:buNone/>
              <a:defRPr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ig Shoulders Text Light"/>
              <a:buNone/>
              <a:defRPr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ig Shoulders Text Light"/>
              <a:buNone/>
              <a:defRPr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ig Shoulders Text Light"/>
              <a:buNone/>
              <a:defRPr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ig Shoulders Text Light"/>
              <a:buNone/>
              <a:defRPr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ig Shoulders Text Light"/>
              <a:buNone/>
              <a:defRPr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ig Shoulders Text Light"/>
              <a:buNone/>
              <a:defRPr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</a:defRPr>
            </a:lvl9pPr>
          </a:lstStyle>
          <a:p>
            <a:pPr>
              <a:defRPr/>
            </a:pPr>
            <a:endParaRPr/>
          </a:p>
        </p:txBody>
      </p:sp>
      <p:grpSp>
        <p:nvGrpSpPr>
          <p:cNvPr id="531" name="Google Shape;531;p20" hidden="0"/>
          <p:cNvGrpSpPr/>
          <p:nvPr isPhoto="0" userDrawn="0"/>
        </p:nvGrpSpPr>
        <p:grpSpPr bwMode="auto">
          <a:xfrm>
            <a:off x="-1207817" y="-2753755"/>
            <a:ext cx="11559758" cy="10704205"/>
            <a:chOff x="-1207817" y="-2753755"/>
            <a:chExt cx="11559758" cy="10704205"/>
          </a:xfrm>
        </p:grpSpPr>
        <p:sp>
          <p:nvSpPr>
            <p:cNvPr id="532" name="Google Shape;532;p20" hidden="0"/>
            <p:cNvSpPr/>
            <p:nvPr isPhoto="0" userDrawn="0"/>
          </p:nvSpPr>
          <p:spPr bwMode="auto">
            <a:xfrm>
              <a:off x="2775328" y="524195"/>
              <a:ext cx="3593216" cy="4150222"/>
            </a:xfrm>
            <a:custGeom>
              <a:avLst/>
              <a:gdLst/>
              <a:ahLst/>
              <a:cxnLst/>
              <a:rect l="l" t="t" r="r" b="b"/>
              <a:pathLst>
                <a:path w="52343" h="60457" fill="none" stroke="1" extrusionOk="0">
                  <a:moveTo>
                    <a:pt x="1" y="15107"/>
                  </a:moveTo>
                  <a:lnTo>
                    <a:pt x="26171" y="0"/>
                  </a:lnTo>
                  <a:lnTo>
                    <a:pt x="52342" y="15107"/>
                  </a:lnTo>
                  <a:lnTo>
                    <a:pt x="52342" y="45320"/>
                  </a:lnTo>
                  <a:lnTo>
                    <a:pt x="26171" y="60457"/>
                  </a:lnTo>
                  <a:lnTo>
                    <a:pt x="1" y="4532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rotWithShape="0" algn="bl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33" name="Google Shape;533;p20" hidden="0"/>
            <p:cNvSpPr/>
            <p:nvPr isPhoto="0" userDrawn="0"/>
          </p:nvSpPr>
          <p:spPr bwMode="auto">
            <a:xfrm>
              <a:off x="2205709" y="54730"/>
              <a:ext cx="4732490" cy="5087123"/>
            </a:xfrm>
            <a:custGeom>
              <a:avLst/>
              <a:gdLst/>
              <a:ahLst/>
              <a:cxnLst/>
              <a:rect l="l" t="t" r="r" b="b"/>
              <a:pathLst>
                <a:path w="68939" h="74105" fill="none" stroke="1" extrusionOk="0">
                  <a:moveTo>
                    <a:pt x="1" y="22675"/>
                  </a:moveTo>
                  <a:lnTo>
                    <a:pt x="29697" y="0"/>
                  </a:lnTo>
                  <a:lnTo>
                    <a:pt x="64166" y="14408"/>
                  </a:lnTo>
                  <a:lnTo>
                    <a:pt x="68938" y="51460"/>
                  </a:lnTo>
                  <a:lnTo>
                    <a:pt x="39242" y="74105"/>
                  </a:lnTo>
                  <a:lnTo>
                    <a:pt x="4773" y="59697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rotWithShape="0" algn="bl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34" name="Google Shape;534;p20" hidden="0"/>
            <p:cNvSpPr/>
            <p:nvPr isPhoto="0" userDrawn="0"/>
          </p:nvSpPr>
          <p:spPr bwMode="auto">
            <a:xfrm>
              <a:off x="1636090" y="-412676"/>
              <a:ext cx="5869636" cy="6021965"/>
            </a:xfrm>
            <a:custGeom>
              <a:avLst/>
              <a:gdLst/>
              <a:ahLst/>
              <a:cxnLst/>
              <a:rect l="l" t="t" r="r" b="b"/>
              <a:pathLst>
                <a:path w="85504" h="87723" fill="none" stroke="1" extrusionOk="0">
                  <a:moveTo>
                    <a:pt x="1" y="30183"/>
                  </a:moveTo>
                  <a:lnTo>
                    <a:pt x="33223" y="1"/>
                  </a:lnTo>
                  <a:lnTo>
                    <a:pt x="75990" y="13679"/>
                  </a:lnTo>
                  <a:lnTo>
                    <a:pt x="85504" y="57539"/>
                  </a:lnTo>
                  <a:lnTo>
                    <a:pt x="52312" y="87722"/>
                  </a:lnTo>
                  <a:lnTo>
                    <a:pt x="9545" y="74044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rotWithShape="0" algn="bl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35" name="Google Shape;535;p20" hidden="0"/>
            <p:cNvSpPr/>
            <p:nvPr isPhoto="0" userDrawn="0"/>
          </p:nvSpPr>
          <p:spPr bwMode="auto">
            <a:xfrm>
              <a:off x="1068531" y="-880081"/>
              <a:ext cx="7006850" cy="6958865"/>
            </a:xfrm>
            <a:custGeom>
              <a:avLst/>
              <a:gdLst/>
              <a:ahLst/>
              <a:cxnLst/>
              <a:rect l="l" t="t" r="r" b="b"/>
              <a:pathLst>
                <a:path w="102070" h="101371" fill="none" stroke="1" extrusionOk="0">
                  <a:moveTo>
                    <a:pt x="1" y="37722"/>
                  </a:moveTo>
                  <a:lnTo>
                    <a:pt x="36719" y="1"/>
                  </a:lnTo>
                  <a:lnTo>
                    <a:pt x="87784" y="12949"/>
                  </a:lnTo>
                  <a:lnTo>
                    <a:pt x="102070" y="63619"/>
                  </a:lnTo>
                  <a:lnTo>
                    <a:pt x="65321" y="101370"/>
                  </a:lnTo>
                  <a:lnTo>
                    <a:pt x="14287" y="8839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rotWithShape="0" algn="bl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36" name="Google Shape;536;p20" hidden="0"/>
            <p:cNvSpPr/>
            <p:nvPr isPhoto="0" userDrawn="0"/>
          </p:nvSpPr>
          <p:spPr bwMode="auto">
            <a:xfrm>
              <a:off x="498912" y="-1349547"/>
              <a:ext cx="8146124" cy="7895698"/>
            </a:xfrm>
            <a:custGeom>
              <a:avLst/>
              <a:gdLst/>
              <a:ahLst/>
              <a:cxnLst/>
              <a:rect l="l" t="t" r="r" b="b"/>
              <a:pathLst>
                <a:path w="118666" h="115018" fill="none" stroke="1" extrusionOk="0">
                  <a:moveTo>
                    <a:pt x="1" y="45290"/>
                  </a:moveTo>
                  <a:lnTo>
                    <a:pt x="40245" y="1"/>
                  </a:lnTo>
                  <a:lnTo>
                    <a:pt x="99577" y="12250"/>
                  </a:lnTo>
                  <a:lnTo>
                    <a:pt x="118666" y="69759"/>
                  </a:lnTo>
                  <a:lnTo>
                    <a:pt x="78391" y="115018"/>
                  </a:lnTo>
                  <a:lnTo>
                    <a:pt x="19059" y="102768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rotWithShape="0" algn="bl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37" name="Google Shape;537;p20" hidden="0"/>
            <p:cNvSpPr/>
            <p:nvPr isPhoto="0" userDrawn="0"/>
          </p:nvSpPr>
          <p:spPr bwMode="auto">
            <a:xfrm>
              <a:off x="-70707" y="-1816884"/>
              <a:ext cx="9285398" cy="8830471"/>
            </a:xfrm>
            <a:custGeom>
              <a:avLst/>
              <a:gdLst/>
              <a:ahLst/>
              <a:cxnLst/>
              <a:rect l="l" t="t" r="r" b="b"/>
              <a:pathLst>
                <a:path w="135262" h="128635" fill="none" stroke="1" extrusionOk="0">
                  <a:moveTo>
                    <a:pt x="1" y="52797"/>
                  </a:moveTo>
                  <a:lnTo>
                    <a:pt x="43801" y="0"/>
                  </a:lnTo>
                  <a:lnTo>
                    <a:pt x="111401" y="11520"/>
                  </a:lnTo>
                  <a:lnTo>
                    <a:pt x="135262" y="75837"/>
                  </a:lnTo>
                  <a:lnTo>
                    <a:pt x="91462" y="128634"/>
                  </a:lnTo>
                  <a:lnTo>
                    <a:pt x="23831" y="117114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rotWithShape="0" algn="bl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38" name="Google Shape;538;p20" hidden="0"/>
            <p:cNvSpPr/>
            <p:nvPr isPhoto="0" userDrawn="0"/>
          </p:nvSpPr>
          <p:spPr bwMode="auto">
            <a:xfrm>
              <a:off x="-640326" y="-2284290"/>
              <a:ext cx="10422613" cy="9767372"/>
            </a:xfrm>
            <a:custGeom>
              <a:avLst/>
              <a:gdLst/>
              <a:ahLst/>
              <a:cxnLst/>
              <a:rect l="l" t="t" r="r" b="b"/>
              <a:pathLst>
                <a:path w="151828" h="142283" fill="none" stroke="1" extrusionOk="0">
                  <a:moveTo>
                    <a:pt x="1" y="60336"/>
                  </a:moveTo>
                  <a:lnTo>
                    <a:pt x="47327" y="1"/>
                  </a:lnTo>
                  <a:lnTo>
                    <a:pt x="123225" y="10791"/>
                  </a:lnTo>
                  <a:lnTo>
                    <a:pt x="151827" y="81917"/>
                  </a:lnTo>
                  <a:lnTo>
                    <a:pt x="104532" y="142282"/>
                  </a:lnTo>
                  <a:lnTo>
                    <a:pt x="28634" y="131462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rotWithShape="0" algn="bl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39" name="Google Shape;539;p20" hidden="0"/>
            <p:cNvSpPr/>
            <p:nvPr isPhoto="0" userDrawn="0"/>
          </p:nvSpPr>
          <p:spPr bwMode="auto">
            <a:xfrm>
              <a:off x="-1207817" y="-2753755"/>
              <a:ext cx="11559758" cy="10704205"/>
            </a:xfrm>
            <a:custGeom>
              <a:avLst/>
              <a:gdLst/>
              <a:ahLst/>
              <a:cxnLst/>
              <a:rect l="l" t="t" r="r" b="b"/>
              <a:pathLst>
                <a:path w="168393" h="155930" fill="none" stroke="1" extrusionOk="0">
                  <a:moveTo>
                    <a:pt x="0" y="67904"/>
                  </a:moveTo>
                  <a:lnTo>
                    <a:pt x="50822" y="1"/>
                  </a:lnTo>
                  <a:lnTo>
                    <a:pt x="135018" y="10092"/>
                  </a:lnTo>
                  <a:lnTo>
                    <a:pt x="168392" y="88057"/>
                  </a:lnTo>
                  <a:lnTo>
                    <a:pt x="117571" y="155930"/>
                  </a:lnTo>
                  <a:lnTo>
                    <a:pt x="33375" y="145839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rotWithShape="0" algn="bl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ackground" preserve="0" showMasterPhAnim="0" userDrawn="1">
  <p:cSld name="CUSTOM_13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43" name="Google Shape;643;p25" hidden="0"/>
          <p:cNvGrpSpPr/>
          <p:nvPr isPhoto="0" userDrawn="0"/>
        </p:nvGrpSpPr>
        <p:grpSpPr bwMode="auto">
          <a:xfrm>
            <a:off x="-3160953" y="1242175"/>
            <a:ext cx="6405924" cy="7396775"/>
            <a:chOff x="-3160953" y="1242175"/>
            <a:chExt cx="6405924" cy="7396775"/>
          </a:xfrm>
        </p:grpSpPr>
        <p:sp>
          <p:nvSpPr>
            <p:cNvPr id="644" name="Google Shape;644;p25" hidden="0"/>
            <p:cNvSpPr/>
            <p:nvPr isPhoto="0" userDrawn="0"/>
          </p:nvSpPr>
          <p:spPr bwMode="auto">
            <a:xfrm>
              <a:off x="-625178" y="4170025"/>
              <a:ext cx="1334375" cy="1541075"/>
            </a:xfrm>
            <a:custGeom>
              <a:avLst/>
              <a:gdLst/>
              <a:ahLst/>
              <a:cxnLst/>
              <a:rect l="l" t="t" r="r" b="b"/>
              <a:pathLst>
                <a:path w="53375" h="61643" fill="none" stroke="1" extrusionOk="0">
                  <a:moveTo>
                    <a:pt x="53375" y="46232"/>
                  </a:moveTo>
                  <a:lnTo>
                    <a:pt x="53375" y="15411"/>
                  </a:lnTo>
                  <a:lnTo>
                    <a:pt x="26687" y="0"/>
                  </a:lnTo>
                  <a:lnTo>
                    <a:pt x="0" y="15411"/>
                  </a:lnTo>
                  <a:lnTo>
                    <a:pt x="0" y="46232"/>
                  </a:lnTo>
                  <a:lnTo>
                    <a:pt x="26687" y="6164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45" name="Google Shape;645;p25" hidden="0"/>
            <p:cNvSpPr/>
            <p:nvPr isPhoto="0" userDrawn="0"/>
          </p:nvSpPr>
          <p:spPr bwMode="auto">
            <a:xfrm>
              <a:off x="-707253" y="4075800"/>
              <a:ext cx="1498525" cy="1729525"/>
            </a:xfrm>
            <a:custGeom>
              <a:avLst/>
              <a:gdLst/>
              <a:ahLst/>
              <a:cxnLst/>
              <a:rect l="l" t="t" r="r" b="b"/>
              <a:pathLst>
                <a:path w="59941" h="69181" fill="none" stroke="1" extrusionOk="0">
                  <a:moveTo>
                    <a:pt x="59941" y="51886"/>
                  </a:moveTo>
                  <a:lnTo>
                    <a:pt x="59941" y="17295"/>
                  </a:lnTo>
                  <a:lnTo>
                    <a:pt x="29970" y="0"/>
                  </a:lnTo>
                  <a:lnTo>
                    <a:pt x="0" y="17295"/>
                  </a:lnTo>
                  <a:lnTo>
                    <a:pt x="0" y="51886"/>
                  </a:lnTo>
                  <a:lnTo>
                    <a:pt x="29970" y="6918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46" name="Google Shape;646;p25" hidden="0"/>
            <p:cNvSpPr/>
            <p:nvPr isPhoto="0" userDrawn="0"/>
          </p:nvSpPr>
          <p:spPr bwMode="auto">
            <a:xfrm>
              <a:off x="-789328" y="3980800"/>
              <a:ext cx="1661900" cy="1919525"/>
            </a:xfrm>
            <a:custGeom>
              <a:avLst/>
              <a:gdLst/>
              <a:ahLst/>
              <a:cxnLst/>
              <a:rect l="l" t="t" r="r" b="b"/>
              <a:pathLst>
                <a:path w="66476" h="76781" fill="none" stroke="1" extrusionOk="0">
                  <a:moveTo>
                    <a:pt x="66476" y="57570"/>
                  </a:moveTo>
                  <a:lnTo>
                    <a:pt x="66476" y="19211"/>
                  </a:lnTo>
                  <a:lnTo>
                    <a:pt x="33253" y="1"/>
                  </a:lnTo>
                  <a:lnTo>
                    <a:pt x="1" y="19211"/>
                  </a:lnTo>
                  <a:lnTo>
                    <a:pt x="1" y="57570"/>
                  </a:lnTo>
                  <a:lnTo>
                    <a:pt x="33253" y="7678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47" name="Google Shape;647;p25" hidden="0"/>
            <p:cNvSpPr/>
            <p:nvPr isPhoto="0" userDrawn="0"/>
          </p:nvSpPr>
          <p:spPr bwMode="auto">
            <a:xfrm>
              <a:off x="-870628" y="3886574"/>
              <a:ext cx="1825275" cy="2107975"/>
            </a:xfrm>
            <a:custGeom>
              <a:avLst/>
              <a:gdLst/>
              <a:ahLst/>
              <a:cxnLst/>
              <a:rect l="l" t="t" r="r" b="b"/>
              <a:pathLst>
                <a:path w="73011" h="84319" fill="none" stroke="1" extrusionOk="0">
                  <a:moveTo>
                    <a:pt x="73011" y="63224"/>
                  </a:moveTo>
                  <a:lnTo>
                    <a:pt x="73011" y="21095"/>
                  </a:lnTo>
                  <a:lnTo>
                    <a:pt x="36505" y="1"/>
                  </a:lnTo>
                  <a:lnTo>
                    <a:pt x="0" y="21095"/>
                  </a:lnTo>
                  <a:lnTo>
                    <a:pt x="0" y="63224"/>
                  </a:lnTo>
                  <a:lnTo>
                    <a:pt x="36505" y="8431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48" name="Google Shape;648;p25" hidden="0"/>
            <p:cNvSpPr/>
            <p:nvPr isPhoto="0" userDrawn="0"/>
          </p:nvSpPr>
          <p:spPr bwMode="auto">
            <a:xfrm>
              <a:off x="-952703" y="3792350"/>
              <a:ext cx="1989425" cy="2296425"/>
            </a:xfrm>
            <a:custGeom>
              <a:avLst/>
              <a:gdLst/>
              <a:ahLst/>
              <a:cxnLst/>
              <a:rect l="l" t="t" r="r" b="b"/>
              <a:pathLst>
                <a:path w="79577" h="91857" fill="none" stroke="1" extrusionOk="0">
                  <a:moveTo>
                    <a:pt x="79576" y="68908"/>
                  </a:moveTo>
                  <a:lnTo>
                    <a:pt x="79576" y="22949"/>
                  </a:lnTo>
                  <a:lnTo>
                    <a:pt x="39788" y="1"/>
                  </a:lnTo>
                  <a:lnTo>
                    <a:pt x="0" y="22949"/>
                  </a:lnTo>
                  <a:lnTo>
                    <a:pt x="0" y="68908"/>
                  </a:lnTo>
                  <a:lnTo>
                    <a:pt x="39788" y="91856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49" name="Google Shape;649;p25" hidden="0"/>
            <p:cNvSpPr/>
            <p:nvPr isPhoto="0" userDrawn="0"/>
          </p:nvSpPr>
          <p:spPr bwMode="auto">
            <a:xfrm>
              <a:off x="-1034778" y="3698125"/>
              <a:ext cx="2152800" cy="2484875"/>
            </a:xfrm>
            <a:custGeom>
              <a:avLst/>
              <a:gdLst/>
              <a:ahLst/>
              <a:cxnLst/>
              <a:rect l="l" t="t" r="r" b="b"/>
              <a:pathLst>
                <a:path w="86112" h="99395" fill="none" stroke="1" extrusionOk="0">
                  <a:moveTo>
                    <a:pt x="86112" y="74561"/>
                  </a:moveTo>
                  <a:lnTo>
                    <a:pt x="86112" y="24834"/>
                  </a:lnTo>
                  <a:lnTo>
                    <a:pt x="43071" y="1"/>
                  </a:lnTo>
                  <a:lnTo>
                    <a:pt x="1" y="24834"/>
                  </a:lnTo>
                  <a:lnTo>
                    <a:pt x="1" y="74561"/>
                  </a:lnTo>
                  <a:lnTo>
                    <a:pt x="43071" y="99394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50" name="Google Shape;650;p25" hidden="0"/>
            <p:cNvSpPr/>
            <p:nvPr isPhoto="0" userDrawn="0"/>
          </p:nvSpPr>
          <p:spPr bwMode="auto">
            <a:xfrm>
              <a:off x="-1116078" y="3603150"/>
              <a:ext cx="2316175" cy="2674825"/>
            </a:xfrm>
            <a:custGeom>
              <a:avLst/>
              <a:gdLst/>
              <a:ahLst/>
              <a:cxnLst/>
              <a:rect l="l" t="t" r="r" b="b"/>
              <a:pathLst>
                <a:path w="92647" h="106993" fill="none" stroke="1" extrusionOk="0">
                  <a:moveTo>
                    <a:pt x="92646" y="80245"/>
                  </a:moveTo>
                  <a:lnTo>
                    <a:pt x="92646" y="26748"/>
                  </a:lnTo>
                  <a:lnTo>
                    <a:pt x="46323" y="0"/>
                  </a:lnTo>
                  <a:lnTo>
                    <a:pt x="0" y="26748"/>
                  </a:lnTo>
                  <a:lnTo>
                    <a:pt x="0" y="80245"/>
                  </a:lnTo>
                  <a:lnTo>
                    <a:pt x="46323" y="10699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51" name="Google Shape;651;p25" hidden="0"/>
            <p:cNvSpPr/>
            <p:nvPr isPhoto="0" userDrawn="0"/>
          </p:nvSpPr>
          <p:spPr bwMode="auto">
            <a:xfrm>
              <a:off x="-1198153" y="3508925"/>
              <a:ext cx="2480324" cy="2863275"/>
            </a:xfrm>
            <a:custGeom>
              <a:avLst/>
              <a:gdLst/>
              <a:ahLst/>
              <a:cxnLst/>
              <a:rect l="l" t="t" r="r" b="b"/>
              <a:pathLst>
                <a:path w="99213" h="114531" fill="none" stroke="1" extrusionOk="0">
                  <a:moveTo>
                    <a:pt x="99212" y="85898"/>
                  </a:moveTo>
                  <a:lnTo>
                    <a:pt x="99212" y="28633"/>
                  </a:lnTo>
                  <a:lnTo>
                    <a:pt x="49606" y="0"/>
                  </a:lnTo>
                  <a:lnTo>
                    <a:pt x="1" y="28633"/>
                  </a:lnTo>
                  <a:lnTo>
                    <a:pt x="1" y="85898"/>
                  </a:lnTo>
                  <a:lnTo>
                    <a:pt x="49606" y="11453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52" name="Google Shape;652;p25" hidden="0"/>
            <p:cNvSpPr/>
            <p:nvPr isPhoto="0" userDrawn="0"/>
          </p:nvSpPr>
          <p:spPr bwMode="auto">
            <a:xfrm>
              <a:off x="-1279453" y="3414700"/>
              <a:ext cx="2642925" cy="3051725"/>
            </a:xfrm>
            <a:custGeom>
              <a:avLst/>
              <a:gdLst/>
              <a:ahLst/>
              <a:cxnLst/>
              <a:rect l="l" t="t" r="r" b="b"/>
              <a:pathLst>
                <a:path w="105717" h="122069" fill="none" stroke="1" extrusionOk="0">
                  <a:moveTo>
                    <a:pt x="105717" y="91552"/>
                  </a:moveTo>
                  <a:lnTo>
                    <a:pt x="105717" y="30517"/>
                  </a:lnTo>
                  <a:lnTo>
                    <a:pt x="52858" y="0"/>
                  </a:lnTo>
                  <a:lnTo>
                    <a:pt x="0" y="30517"/>
                  </a:lnTo>
                  <a:lnTo>
                    <a:pt x="0" y="91552"/>
                  </a:lnTo>
                  <a:lnTo>
                    <a:pt x="52858" y="12206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53" name="Google Shape;653;p25" hidden="0"/>
            <p:cNvSpPr/>
            <p:nvPr isPhoto="0" userDrawn="0"/>
          </p:nvSpPr>
          <p:spPr bwMode="auto">
            <a:xfrm>
              <a:off x="-1361528" y="3319700"/>
              <a:ext cx="2807075" cy="3241725"/>
            </a:xfrm>
            <a:custGeom>
              <a:avLst/>
              <a:gdLst/>
              <a:ahLst/>
              <a:cxnLst/>
              <a:rect l="l" t="t" r="r" b="b"/>
              <a:pathLst>
                <a:path w="112283" h="129669" fill="none" stroke="1" extrusionOk="0">
                  <a:moveTo>
                    <a:pt x="112282" y="97236"/>
                  </a:moveTo>
                  <a:lnTo>
                    <a:pt x="112282" y="32433"/>
                  </a:lnTo>
                  <a:lnTo>
                    <a:pt x="56141" y="1"/>
                  </a:lnTo>
                  <a:lnTo>
                    <a:pt x="1" y="32433"/>
                  </a:lnTo>
                  <a:lnTo>
                    <a:pt x="1" y="97236"/>
                  </a:lnTo>
                  <a:lnTo>
                    <a:pt x="56141" y="12966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54" name="Google Shape;654;p25" hidden="0"/>
            <p:cNvSpPr/>
            <p:nvPr isPhoto="0" userDrawn="0"/>
          </p:nvSpPr>
          <p:spPr bwMode="auto">
            <a:xfrm>
              <a:off x="-1443603" y="3225475"/>
              <a:ext cx="2970450" cy="3430175"/>
            </a:xfrm>
            <a:custGeom>
              <a:avLst/>
              <a:gdLst/>
              <a:ahLst/>
              <a:cxnLst/>
              <a:rect l="l" t="t" r="r" b="b"/>
              <a:pathLst>
                <a:path w="118818" h="137207" fill="none" stroke="1" extrusionOk="0">
                  <a:moveTo>
                    <a:pt x="118818" y="102890"/>
                  </a:moveTo>
                  <a:lnTo>
                    <a:pt x="118818" y="34317"/>
                  </a:lnTo>
                  <a:lnTo>
                    <a:pt x="59424" y="1"/>
                  </a:lnTo>
                  <a:lnTo>
                    <a:pt x="1" y="34317"/>
                  </a:lnTo>
                  <a:lnTo>
                    <a:pt x="1" y="102890"/>
                  </a:lnTo>
                  <a:lnTo>
                    <a:pt x="59424" y="137206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55" name="Google Shape;655;p25" hidden="0"/>
            <p:cNvSpPr/>
            <p:nvPr isPhoto="0" userDrawn="0"/>
          </p:nvSpPr>
          <p:spPr bwMode="auto">
            <a:xfrm>
              <a:off x="-1524902" y="3131250"/>
              <a:ext cx="3133825" cy="3618625"/>
            </a:xfrm>
            <a:custGeom>
              <a:avLst/>
              <a:gdLst/>
              <a:ahLst/>
              <a:cxnLst/>
              <a:rect l="l" t="t" r="r" b="b"/>
              <a:pathLst>
                <a:path w="125353" h="144745" fill="none" stroke="1" extrusionOk="0">
                  <a:moveTo>
                    <a:pt x="125352" y="108574"/>
                  </a:moveTo>
                  <a:lnTo>
                    <a:pt x="125352" y="36171"/>
                  </a:lnTo>
                  <a:lnTo>
                    <a:pt x="62676" y="1"/>
                  </a:lnTo>
                  <a:lnTo>
                    <a:pt x="0" y="36171"/>
                  </a:lnTo>
                  <a:lnTo>
                    <a:pt x="0" y="108574"/>
                  </a:lnTo>
                  <a:lnTo>
                    <a:pt x="62676" y="144744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56" name="Google Shape;656;p25" hidden="0"/>
            <p:cNvSpPr/>
            <p:nvPr isPhoto="0" userDrawn="0"/>
          </p:nvSpPr>
          <p:spPr bwMode="auto">
            <a:xfrm>
              <a:off x="-1606978" y="3036275"/>
              <a:ext cx="3297975" cy="3808575"/>
            </a:xfrm>
            <a:custGeom>
              <a:avLst/>
              <a:gdLst/>
              <a:ahLst/>
              <a:cxnLst/>
              <a:rect l="l" t="t" r="r" b="b"/>
              <a:pathLst>
                <a:path w="131919" h="152343" fill="none" stroke="1" extrusionOk="0">
                  <a:moveTo>
                    <a:pt x="131918" y="114257"/>
                  </a:moveTo>
                  <a:lnTo>
                    <a:pt x="131918" y="38086"/>
                  </a:lnTo>
                  <a:lnTo>
                    <a:pt x="65959" y="0"/>
                  </a:lnTo>
                  <a:lnTo>
                    <a:pt x="1" y="38086"/>
                  </a:lnTo>
                  <a:lnTo>
                    <a:pt x="1" y="114257"/>
                  </a:lnTo>
                  <a:lnTo>
                    <a:pt x="65959" y="15234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57" name="Google Shape;657;p25" hidden="0"/>
            <p:cNvSpPr/>
            <p:nvPr isPhoto="0" userDrawn="0"/>
          </p:nvSpPr>
          <p:spPr bwMode="auto">
            <a:xfrm>
              <a:off x="-1689028" y="2942050"/>
              <a:ext cx="3461324" cy="3997025"/>
            </a:xfrm>
            <a:custGeom>
              <a:avLst/>
              <a:gdLst/>
              <a:ahLst/>
              <a:cxnLst/>
              <a:rect l="l" t="t" r="r" b="b"/>
              <a:pathLst>
                <a:path w="138453" h="159881" fill="none" stroke="1" extrusionOk="0">
                  <a:moveTo>
                    <a:pt x="138452" y="119911"/>
                  </a:moveTo>
                  <a:lnTo>
                    <a:pt x="138452" y="39970"/>
                  </a:lnTo>
                  <a:lnTo>
                    <a:pt x="69241" y="0"/>
                  </a:lnTo>
                  <a:lnTo>
                    <a:pt x="0" y="39970"/>
                  </a:lnTo>
                  <a:lnTo>
                    <a:pt x="0" y="119911"/>
                  </a:lnTo>
                  <a:lnTo>
                    <a:pt x="69241" y="15988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58" name="Google Shape;658;p25" hidden="0"/>
            <p:cNvSpPr/>
            <p:nvPr isPhoto="0" userDrawn="0"/>
          </p:nvSpPr>
          <p:spPr bwMode="auto">
            <a:xfrm>
              <a:off x="-1770353" y="2847825"/>
              <a:ext cx="3624725" cy="4185475"/>
            </a:xfrm>
            <a:custGeom>
              <a:avLst/>
              <a:gdLst/>
              <a:ahLst/>
              <a:cxnLst/>
              <a:rect l="l" t="t" r="r" b="b"/>
              <a:pathLst>
                <a:path w="144989" h="167419" fill="none" stroke="1" extrusionOk="0">
                  <a:moveTo>
                    <a:pt x="144988" y="125564"/>
                  </a:moveTo>
                  <a:lnTo>
                    <a:pt x="144988" y="41855"/>
                  </a:lnTo>
                  <a:lnTo>
                    <a:pt x="72494" y="0"/>
                  </a:lnTo>
                  <a:lnTo>
                    <a:pt x="1" y="41855"/>
                  </a:lnTo>
                  <a:lnTo>
                    <a:pt x="1" y="125564"/>
                  </a:lnTo>
                  <a:lnTo>
                    <a:pt x="72494" y="16741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59" name="Google Shape;659;p25" hidden="0"/>
            <p:cNvSpPr/>
            <p:nvPr isPhoto="0" userDrawn="0"/>
          </p:nvSpPr>
          <p:spPr bwMode="auto">
            <a:xfrm>
              <a:off x="-1852428" y="2753600"/>
              <a:ext cx="3788850" cy="4373925"/>
            </a:xfrm>
            <a:custGeom>
              <a:avLst/>
              <a:gdLst/>
              <a:ahLst/>
              <a:cxnLst/>
              <a:rect l="l" t="t" r="r" b="b"/>
              <a:pathLst>
                <a:path w="151554" h="174957" fill="none" stroke="1" extrusionOk="0">
                  <a:moveTo>
                    <a:pt x="151554" y="131218"/>
                  </a:moveTo>
                  <a:lnTo>
                    <a:pt x="151554" y="43739"/>
                  </a:lnTo>
                  <a:lnTo>
                    <a:pt x="75777" y="0"/>
                  </a:lnTo>
                  <a:lnTo>
                    <a:pt x="1" y="43739"/>
                  </a:lnTo>
                  <a:lnTo>
                    <a:pt x="1" y="131218"/>
                  </a:lnTo>
                  <a:lnTo>
                    <a:pt x="75777" y="17495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60" name="Google Shape;660;p25" hidden="0"/>
            <p:cNvSpPr/>
            <p:nvPr isPhoto="0" userDrawn="0"/>
          </p:nvSpPr>
          <p:spPr bwMode="auto">
            <a:xfrm>
              <a:off x="-1934478" y="2658600"/>
              <a:ext cx="3952225" cy="4563925"/>
            </a:xfrm>
            <a:custGeom>
              <a:avLst/>
              <a:gdLst/>
              <a:ahLst/>
              <a:cxnLst/>
              <a:rect l="l" t="t" r="r" b="b"/>
              <a:pathLst>
                <a:path w="158089" h="182557" fill="none" stroke="1" extrusionOk="0">
                  <a:moveTo>
                    <a:pt x="158088" y="136902"/>
                  </a:moveTo>
                  <a:lnTo>
                    <a:pt x="158088" y="45655"/>
                  </a:lnTo>
                  <a:lnTo>
                    <a:pt x="79059" y="1"/>
                  </a:lnTo>
                  <a:lnTo>
                    <a:pt x="0" y="45655"/>
                  </a:lnTo>
                  <a:lnTo>
                    <a:pt x="0" y="136902"/>
                  </a:lnTo>
                  <a:lnTo>
                    <a:pt x="79059" y="182556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61" name="Google Shape;661;p25" hidden="0"/>
            <p:cNvSpPr/>
            <p:nvPr isPhoto="0" userDrawn="0"/>
          </p:nvSpPr>
          <p:spPr bwMode="auto">
            <a:xfrm>
              <a:off x="-2015803" y="2564375"/>
              <a:ext cx="4115600" cy="4752375"/>
            </a:xfrm>
            <a:custGeom>
              <a:avLst/>
              <a:gdLst/>
              <a:ahLst/>
              <a:cxnLst/>
              <a:rect l="l" t="t" r="r" b="b"/>
              <a:pathLst>
                <a:path w="164624" h="190095" fill="none" stroke="1" extrusionOk="0">
                  <a:moveTo>
                    <a:pt x="164624" y="142586"/>
                  </a:moveTo>
                  <a:lnTo>
                    <a:pt x="164624" y="47509"/>
                  </a:lnTo>
                  <a:lnTo>
                    <a:pt x="82312" y="1"/>
                  </a:lnTo>
                  <a:lnTo>
                    <a:pt x="1" y="47509"/>
                  </a:lnTo>
                  <a:lnTo>
                    <a:pt x="1" y="142586"/>
                  </a:lnTo>
                  <a:lnTo>
                    <a:pt x="82312" y="190094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62" name="Google Shape;662;p25" hidden="0"/>
            <p:cNvSpPr/>
            <p:nvPr isPhoto="0" userDrawn="0"/>
          </p:nvSpPr>
          <p:spPr bwMode="auto">
            <a:xfrm>
              <a:off x="-2097853" y="2470150"/>
              <a:ext cx="4279725" cy="4940825"/>
            </a:xfrm>
            <a:custGeom>
              <a:avLst/>
              <a:gdLst/>
              <a:ahLst/>
              <a:cxnLst/>
              <a:rect l="l" t="t" r="r" b="b"/>
              <a:pathLst>
                <a:path w="171189" h="197633" fill="none" stroke="1" extrusionOk="0">
                  <a:moveTo>
                    <a:pt x="171189" y="148240"/>
                  </a:moveTo>
                  <a:lnTo>
                    <a:pt x="171189" y="49393"/>
                  </a:lnTo>
                  <a:lnTo>
                    <a:pt x="85594" y="0"/>
                  </a:lnTo>
                  <a:lnTo>
                    <a:pt x="0" y="49393"/>
                  </a:lnTo>
                  <a:lnTo>
                    <a:pt x="0" y="148240"/>
                  </a:lnTo>
                  <a:lnTo>
                    <a:pt x="85594" y="19763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63" name="Google Shape;663;p25" hidden="0"/>
            <p:cNvSpPr/>
            <p:nvPr isPhoto="0" userDrawn="0"/>
          </p:nvSpPr>
          <p:spPr bwMode="auto">
            <a:xfrm>
              <a:off x="-2179928" y="2375175"/>
              <a:ext cx="4443125" cy="5130775"/>
            </a:xfrm>
            <a:custGeom>
              <a:avLst/>
              <a:gdLst/>
              <a:ahLst/>
              <a:cxnLst/>
              <a:rect l="l" t="t" r="r" b="b"/>
              <a:pathLst>
                <a:path w="177725" h="205231" fill="none" stroke="1" extrusionOk="0">
                  <a:moveTo>
                    <a:pt x="177724" y="153923"/>
                  </a:moveTo>
                  <a:lnTo>
                    <a:pt x="177724" y="51308"/>
                  </a:lnTo>
                  <a:lnTo>
                    <a:pt x="88877" y="0"/>
                  </a:lnTo>
                  <a:lnTo>
                    <a:pt x="0" y="51308"/>
                  </a:lnTo>
                  <a:lnTo>
                    <a:pt x="0" y="153923"/>
                  </a:lnTo>
                  <a:lnTo>
                    <a:pt x="88877" y="20523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64" name="Google Shape;664;p25" hidden="0"/>
            <p:cNvSpPr/>
            <p:nvPr isPhoto="0" userDrawn="0"/>
          </p:nvSpPr>
          <p:spPr bwMode="auto">
            <a:xfrm>
              <a:off x="-2261228" y="2280925"/>
              <a:ext cx="4606475" cy="5319275"/>
            </a:xfrm>
            <a:custGeom>
              <a:avLst/>
              <a:gdLst/>
              <a:ahLst/>
              <a:cxnLst/>
              <a:rect l="l" t="t" r="r" b="b"/>
              <a:pathLst>
                <a:path w="184259" h="212771" fill="none" stroke="1" extrusionOk="0">
                  <a:moveTo>
                    <a:pt x="184259" y="159578"/>
                  </a:moveTo>
                  <a:lnTo>
                    <a:pt x="184259" y="53193"/>
                  </a:lnTo>
                  <a:lnTo>
                    <a:pt x="92129" y="1"/>
                  </a:lnTo>
                  <a:lnTo>
                    <a:pt x="0" y="53193"/>
                  </a:lnTo>
                  <a:lnTo>
                    <a:pt x="0" y="159578"/>
                  </a:lnTo>
                  <a:lnTo>
                    <a:pt x="92129" y="21277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65" name="Google Shape;665;p25" hidden="0"/>
            <p:cNvSpPr/>
            <p:nvPr isPhoto="0" userDrawn="0"/>
          </p:nvSpPr>
          <p:spPr bwMode="auto">
            <a:xfrm>
              <a:off x="-2343303" y="2186700"/>
              <a:ext cx="4770625" cy="5507725"/>
            </a:xfrm>
            <a:custGeom>
              <a:avLst/>
              <a:gdLst/>
              <a:ahLst/>
              <a:cxnLst/>
              <a:rect l="l" t="t" r="r" b="b"/>
              <a:pathLst>
                <a:path w="190825" h="220309" fill="none" stroke="1" extrusionOk="0">
                  <a:moveTo>
                    <a:pt x="190825" y="165231"/>
                  </a:moveTo>
                  <a:lnTo>
                    <a:pt x="190825" y="55078"/>
                  </a:lnTo>
                  <a:lnTo>
                    <a:pt x="95412" y="1"/>
                  </a:lnTo>
                  <a:lnTo>
                    <a:pt x="0" y="55078"/>
                  </a:lnTo>
                  <a:lnTo>
                    <a:pt x="0" y="165231"/>
                  </a:lnTo>
                  <a:lnTo>
                    <a:pt x="95412" y="22030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66" name="Google Shape;666;p25" hidden="0"/>
            <p:cNvSpPr/>
            <p:nvPr isPhoto="0" userDrawn="0"/>
          </p:nvSpPr>
          <p:spPr bwMode="auto">
            <a:xfrm>
              <a:off x="-2425378" y="2091725"/>
              <a:ext cx="4934000" cy="5697675"/>
            </a:xfrm>
            <a:custGeom>
              <a:avLst/>
              <a:gdLst/>
              <a:ahLst/>
              <a:cxnLst/>
              <a:rect l="l" t="t" r="r" b="b"/>
              <a:pathLst>
                <a:path w="197360" h="227907" fill="none" stroke="1" extrusionOk="0">
                  <a:moveTo>
                    <a:pt x="197360" y="170915"/>
                  </a:moveTo>
                  <a:lnTo>
                    <a:pt x="197360" y="56992"/>
                  </a:lnTo>
                  <a:lnTo>
                    <a:pt x="98695" y="0"/>
                  </a:lnTo>
                  <a:lnTo>
                    <a:pt x="1" y="56992"/>
                  </a:lnTo>
                  <a:lnTo>
                    <a:pt x="1" y="170915"/>
                  </a:lnTo>
                  <a:lnTo>
                    <a:pt x="98695" y="22790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67" name="Google Shape;667;p25" hidden="0"/>
            <p:cNvSpPr/>
            <p:nvPr isPhoto="0" userDrawn="0"/>
          </p:nvSpPr>
          <p:spPr bwMode="auto">
            <a:xfrm>
              <a:off x="-2506678" y="1997500"/>
              <a:ext cx="5097375" cy="5886125"/>
            </a:xfrm>
            <a:custGeom>
              <a:avLst/>
              <a:gdLst/>
              <a:ahLst/>
              <a:cxnLst/>
              <a:rect l="l" t="t" r="r" b="b"/>
              <a:pathLst>
                <a:path w="203895" h="235445" fill="none" stroke="1" extrusionOk="0">
                  <a:moveTo>
                    <a:pt x="203895" y="176568"/>
                  </a:moveTo>
                  <a:lnTo>
                    <a:pt x="203895" y="58877"/>
                  </a:lnTo>
                  <a:lnTo>
                    <a:pt x="101947" y="0"/>
                  </a:lnTo>
                  <a:lnTo>
                    <a:pt x="0" y="58877"/>
                  </a:lnTo>
                  <a:lnTo>
                    <a:pt x="0" y="176568"/>
                  </a:lnTo>
                  <a:lnTo>
                    <a:pt x="101947" y="23544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68" name="Google Shape;668;p25" hidden="0"/>
            <p:cNvSpPr/>
            <p:nvPr isPhoto="0" userDrawn="0"/>
          </p:nvSpPr>
          <p:spPr bwMode="auto">
            <a:xfrm>
              <a:off x="-2588753" y="1903275"/>
              <a:ext cx="5261525" cy="6074575"/>
            </a:xfrm>
            <a:custGeom>
              <a:avLst/>
              <a:gdLst/>
              <a:ahLst/>
              <a:cxnLst/>
              <a:rect l="l" t="t" r="r" b="b"/>
              <a:pathLst>
                <a:path w="210461" h="242983" fill="none" stroke="1" extrusionOk="0">
                  <a:moveTo>
                    <a:pt x="210460" y="182252"/>
                  </a:moveTo>
                  <a:lnTo>
                    <a:pt x="210460" y="60731"/>
                  </a:lnTo>
                  <a:lnTo>
                    <a:pt x="105230" y="0"/>
                  </a:lnTo>
                  <a:lnTo>
                    <a:pt x="1" y="60731"/>
                  </a:lnTo>
                  <a:lnTo>
                    <a:pt x="1" y="182252"/>
                  </a:lnTo>
                  <a:lnTo>
                    <a:pt x="105230" y="24298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69" name="Google Shape;669;p25" hidden="0"/>
            <p:cNvSpPr/>
            <p:nvPr isPhoto="0" userDrawn="0"/>
          </p:nvSpPr>
          <p:spPr bwMode="auto">
            <a:xfrm>
              <a:off x="-2670053" y="1808275"/>
              <a:ext cx="5424125" cy="6264575"/>
            </a:xfrm>
            <a:custGeom>
              <a:avLst/>
              <a:gdLst/>
              <a:ahLst/>
              <a:cxnLst/>
              <a:rect l="l" t="t" r="r" b="b"/>
              <a:pathLst>
                <a:path w="216965" h="250583" fill="none" stroke="1" extrusionOk="0">
                  <a:moveTo>
                    <a:pt x="216965" y="187937"/>
                  </a:moveTo>
                  <a:lnTo>
                    <a:pt x="216965" y="62646"/>
                  </a:lnTo>
                  <a:lnTo>
                    <a:pt x="108482" y="1"/>
                  </a:lnTo>
                  <a:lnTo>
                    <a:pt x="0" y="62646"/>
                  </a:lnTo>
                  <a:lnTo>
                    <a:pt x="0" y="187937"/>
                  </a:lnTo>
                  <a:lnTo>
                    <a:pt x="108482" y="250582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70" name="Google Shape;670;p25" hidden="0"/>
            <p:cNvSpPr/>
            <p:nvPr isPhoto="0" userDrawn="0"/>
          </p:nvSpPr>
          <p:spPr bwMode="auto">
            <a:xfrm>
              <a:off x="-2752127" y="1714050"/>
              <a:ext cx="5588275" cy="6453025"/>
            </a:xfrm>
            <a:custGeom>
              <a:avLst/>
              <a:gdLst/>
              <a:ahLst/>
              <a:cxnLst/>
              <a:rect l="l" t="t" r="r" b="b"/>
              <a:pathLst>
                <a:path w="223531" h="258121" fill="none" stroke="1" extrusionOk="0">
                  <a:moveTo>
                    <a:pt x="223530" y="193590"/>
                  </a:moveTo>
                  <a:lnTo>
                    <a:pt x="223530" y="64531"/>
                  </a:lnTo>
                  <a:lnTo>
                    <a:pt x="111765" y="1"/>
                  </a:lnTo>
                  <a:lnTo>
                    <a:pt x="0" y="64531"/>
                  </a:lnTo>
                  <a:lnTo>
                    <a:pt x="0" y="193590"/>
                  </a:lnTo>
                  <a:lnTo>
                    <a:pt x="111765" y="25812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71" name="Google Shape;671;p25" hidden="0"/>
            <p:cNvSpPr/>
            <p:nvPr isPhoto="0" userDrawn="0"/>
          </p:nvSpPr>
          <p:spPr bwMode="auto">
            <a:xfrm>
              <a:off x="-2834203" y="1619825"/>
              <a:ext cx="5751650" cy="6641475"/>
            </a:xfrm>
            <a:custGeom>
              <a:avLst/>
              <a:gdLst/>
              <a:ahLst/>
              <a:cxnLst/>
              <a:rect l="l" t="t" r="r" b="b"/>
              <a:pathLst>
                <a:path w="230066" h="265659" fill="none" stroke="1" extrusionOk="0">
                  <a:moveTo>
                    <a:pt x="230066" y="199244"/>
                  </a:moveTo>
                  <a:lnTo>
                    <a:pt x="230066" y="66415"/>
                  </a:lnTo>
                  <a:lnTo>
                    <a:pt x="115048" y="1"/>
                  </a:lnTo>
                  <a:lnTo>
                    <a:pt x="1" y="66415"/>
                  </a:lnTo>
                  <a:lnTo>
                    <a:pt x="1" y="199244"/>
                  </a:lnTo>
                  <a:lnTo>
                    <a:pt x="115048" y="26565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72" name="Google Shape;672;p25" hidden="0"/>
            <p:cNvSpPr/>
            <p:nvPr isPhoto="0" userDrawn="0"/>
          </p:nvSpPr>
          <p:spPr bwMode="auto">
            <a:xfrm>
              <a:off x="-2915503" y="1525600"/>
              <a:ext cx="5915025" cy="6829925"/>
            </a:xfrm>
            <a:custGeom>
              <a:avLst/>
              <a:gdLst/>
              <a:ahLst/>
              <a:cxnLst/>
              <a:rect l="l" t="t" r="r" b="b"/>
              <a:pathLst>
                <a:path w="236601" h="273197" fill="none" stroke="1" extrusionOk="0">
                  <a:moveTo>
                    <a:pt x="236601" y="204897"/>
                  </a:moveTo>
                  <a:lnTo>
                    <a:pt x="236601" y="68300"/>
                  </a:lnTo>
                  <a:lnTo>
                    <a:pt x="118300" y="1"/>
                  </a:lnTo>
                  <a:lnTo>
                    <a:pt x="0" y="68300"/>
                  </a:lnTo>
                  <a:lnTo>
                    <a:pt x="0" y="204897"/>
                  </a:lnTo>
                  <a:lnTo>
                    <a:pt x="118300" y="273196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73" name="Google Shape;673;p25" hidden="0"/>
            <p:cNvSpPr/>
            <p:nvPr isPhoto="0" userDrawn="0"/>
          </p:nvSpPr>
          <p:spPr bwMode="auto">
            <a:xfrm>
              <a:off x="-2997578" y="1430625"/>
              <a:ext cx="6079175" cy="7019875"/>
            </a:xfrm>
            <a:custGeom>
              <a:avLst/>
              <a:gdLst/>
              <a:ahLst/>
              <a:cxnLst/>
              <a:rect l="l" t="t" r="r" b="b"/>
              <a:pathLst>
                <a:path w="243167" h="280795" fill="none" stroke="1" extrusionOk="0">
                  <a:moveTo>
                    <a:pt x="243166" y="210581"/>
                  </a:moveTo>
                  <a:lnTo>
                    <a:pt x="243166" y="70214"/>
                  </a:lnTo>
                  <a:lnTo>
                    <a:pt x="121583" y="0"/>
                  </a:lnTo>
                  <a:lnTo>
                    <a:pt x="1" y="70214"/>
                  </a:lnTo>
                  <a:lnTo>
                    <a:pt x="1" y="210581"/>
                  </a:lnTo>
                  <a:lnTo>
                    <a:pt x="121583" y="28079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74" name="Google Shape;674;p25" hidden="0"/>
            <p:cNvSpPr/>
            <p:nvPr isPhoto="0" userDrawn="0"/>
          </p:nvSpPr>
          <p:spPr bwMode="auto">
            <a:xfrm>
              <a:off x="-3079653" y="1336400"/>
              <a:ext cx="6242550" cy="7208325"/>
            </a:xfrm>
            <a:custGeom>
              <a:avLst/>
              <a:gdLst/>
              <a:ahLst/>
              <a:cxnLst/>
              <a:rect l="l" t="t" r="r" b="b"/>
              <a:pathLst>
                <a:path w="249702" h="288333" fill="none" stroke="1" extrusionOk="0">
                  <a:moveTo>
                    <a:pt x="249702" y="216265"/>
                  </a:moveTo>
                  <a:lnTo>
                    <a:pt x="249702" y="72068"/>
                  </a:lnTo>
                  <a:lnTo>
                    <a:pt x="124866" y="0"/>
                  </a:lnTo>
                  <a:lnTo>
                    <a:pt x="1" y="72068"/>
                  </a:lnTo>
                  <a:lnTo>
                    <a:pt x="1" y="216265"/>
                  </a:lnTo>
                  <a:lnTo>
                    <a:pt x="124866" y="28833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75" name="Google Shape;675;p25" hidden="0"/>
            <p:cNvSpPr/>
            <p:nvPr isPhoto="0" userDrawn="0"/>
          </p:nvSpPr>
          <p:spPr bwMode="auto">
            <a:xfrm>
              <a:off x="-3160953" y="1242175"/>
              <a:ext cx="6405924" cy="7396775"/>
            </a:xfrm>
            <a:custGeom>
              <a:avLst/>
              <a:gdLst/>
              <a:ahLst/>
              <a:cxnLst/>
              <a:rect l="l" t="t" r="r" b="b"/>
              <a:pathLst>
                <a:path w="256237" h="295871" fill="none" stroke="1" extrusionOk="0">
                  <a:moveTo>
                    <a:pt x="256236" y="221918"/>
                  </a:moveTo>
                  <a:lnTo>
                    <a:pt x="256236" y="73953"/>
                  </a:lnTo>
                  <a:lnTo>
                    <a:pt x="128118" y="0"/>
                  </a:lnTo>
                  <a:lnTo>
                    <a:pt x="1" y="73953"/>
                  </a:lnTo>
                  <a:lnTo>
                    <a:pt x="1" y="221918"/>
                  </a:lnTo>
                  <a:lnTo>
                    <a:pt x="128118" y="29587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676" name="Google Shape;676;p25" hidden="0"/>
          <p:cNvGrpSpPr/>
          <p:nvPr isPhoto="0" userDrawn="0"/>
        </p:nvGrpSpPr>
        <p:grpSpPr bwMode="auto">
          <a:xfrm>
            <a:off x="5916597" y="-3340725"/>
            <a:ext cx="6405924" cy="7396775"/>
            <a:chOff x="-3160953" y="-3340725"/>
            <a:chExt cx="6405924" cy="7396775"/>
          </a:xfrm>
        </p:grpSpPr>
        <p:sp>
          <p:nvSpPr>
            <p:cNvPr id="677" name="Google Shape;677;p25" hidden="0"/>
            <p:cNvSpPr/>
            <p:nvPr isPhoto="0" userDrawn="0"/>
          </p:nvSpPr>
          <p:spPr bwMode="auto">
            <a:xfrm>
              <a:off x="-625178" y="-412875"/>
              <a:ext cx="1334375" cy="1541075"/>
            </a:xfrm>
            <a:custGeom>
              <a:avLst/>
              <a:gdLst/>
              <a:ahLst/>
              <a:cxnLst/>
              <a:rect l="l" t="t" r="r" b="b"/>
              <a:pathLst>
                <a:path w="53375" h="61643" fill="none" stroke="1" extrusionOk="0">
                  <a:moveTo>
                    <a:pt x="53375" y="46232"/>
                  </a:moveTo>
                  <a:lnTo>
                    <a:pt x="53375" y="15411"/>
                  </a:lnTo>
                  <a:lnTo>
                    <a:pt x="26687" y="0"/>
                  </a:lnTo>
                  <a:lnTo>
                    <a:pt x="0" y="15411"/>
                  </a:lnTo>
                  <a:lnTo>
                    <a:pt x="0" y="46232"/>
                  </a:lnTo>
                  <a:lnTo>
                    <a:pt x="26687" y="6164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78" name="Google Shape;678;p25" hidden="0"/>
            <p:cNvSpPr/>
            <p:nvPr isPhoto="0" userDrawn="0"/>
          </p:nvSpPr>
          <p:spPr bwMode="auto">
            <a:xfrm>
              <a:off x="-707253" y="-507100"/>
              <a:ext cx="1498525" cy="1729525"/>
            </a:xfrm>
            <a:custGeom>
              <a:avLst/>
              <a:gdLst/>
              <a:ahLst/>
              <a:cxnLst/>
              <a:rect l="l" t="t" r="r" b="b"/>
              <a:pathLst>
                <a:path w="59941" h="69181" fill="none" stroke="1" extrusionOk="0">
                  <a:moveTo>
                    <a:pt x="59941" y="51886"/>
                  </a:moveTo>
                  <a:lnTo>
                    <a:pt x="59941" y="17295"/>
                  </a:lnTo>
                  <a:lnTo>
                    <a:pt x="29970" y="0"/>
                  </a:lnTo>
                  <a:lnTo>
                    <a:pt x="0" y="17295"/>
                  </a:lnTo>
                  <a:lnTo>
                    <a:pt x="0" y="51886"/>
                  </a:lnTo>
                  <a:lnTo>
                    <a:pt x="29970" y="6918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79" name="Google Shape;679;p25" hidden="0"/>
            <p:cNvSpPr/>
            <p:nvPr isPhoto="0" userDrawn="0"/>
          </p:nvSpPr>
          <p:spPr bwMode="auto">
            <a:xfrm>
              <a:off x="-789328" y="-602100"/>
              <a:ext cx="1661900" cy="1919525"/>
            </a:xfrm>
            <a:custGeom>
              <a:avLst/>
              <a:gdLst/>
              <a:ahLst/>
              <a:cxnLst/>
              <a:rect l="l" t="t" r="r" b="b"/>
              <a:pathLst>
                <a:path w="66476" h="76781" fill="none" stroke="1" extrusionOk="0">
                  <a:moveTo>
                    <a:pt x="66476" y="57570"/>
                  </a:moveTo>
                  <a:lnTo>
                    <a:pt x="66476" y="19211"/>
                  </a:lnTo>
                  <a:lnTo>
                    <a:pt x="33253" y="1"/>
                  </a:lnTo>
                  <a:lnTo>
                    <a:pt x="1" y="19211"/>
                  </a:lnTo>
                  <a:lnTo>
                    <a:pt x="1" y="57570"/>
                  </a:lnTo>
                  <a:lnTo>
                    <a:pt x="33253" y="7678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80" name="Google Shape;680;p25" hidden="0"/>
            <p:cNvSpPr/>
            <p:nvPr isPhoto="0" userDrawn="0"/>
          </p:nvSpPr>
          <p:spPr bwMode="auto">
            <a:xfrm>
              <a:off x="-870628" y="-696325"/>
              <a:ext cx="1825275" cy="2107975"/>
            </a:xfrm>
            <a:custGeom>
              <a:avLst/>
              <a:gdLst/>
              <a:ahLst/>
              <a:cxnLst/>
              <a:rect l="l" t="t" r="r" b="b"/>
              <a:pathLst>
                <a:path w="73011" h="84319" fill="none" stroke="1" extrusionOk="0">
                  <a:moveTo>
                    <a:pt x="73011" y="63224"/>
                  </a:moveTo>
                  <a:lnTo>
                    <a:pt x="73011" y="21095"/>
                  </a:lnTo>
                  <a:lnTo>
                    <a:pt x="36505" y="1"/>
                  </a:lnTo>
                  <a:lnTo>
                    <a:pt x="0" y="21095"/>
                  </a:lnTo>
                  <a:lnTo>
                    <a:pt x="0" y="63224"/>
                  </a:lnTo>
                  <a:lnTo>
                    <a:pt x="36505" y="8431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81" name="Google Shape;681;p25" hidden="0"/>
            <p:cNvSpPr/>
            <p:nvPr isPhoto="0" userDrawn="0"/>
          </p:nvSpPr>
          <p:spPr bwMode="auto">
            <a:xfrm>
              <a:off x="-952703" y="-790550"/>
              <a:ext cx="1989425" cy="2296425"/>
            </a:xfrm>
            <a:custGeom>
              <a:avLst/>
              <a:gdLst/>
              <a:ahLst/>
              <a:cxnLst/>
              <a:rect l="l" t="t" r="r" b="b"/>
              <a:pathLst>
                <a:path w="79577" h="91857" fill="none" stroke="1" extrusionOk="0">
                  <a:moveTo>
                    <a:pt x="79576" y="68908"/>
                  </a:moveTo>
                  <a:lnTo>
                    <a:pt x="79576" y="22949"/>
                  </a:lnTo>
                  <a:lnTo>
                    <a:pt x="39788" y="1"/>
                  </a:lnTo>
                  <a:lnTo>
                    <a:pt x="0" y="22949"/>
                  </a:lnTo>
                  <a:lnTo>
                    <a:pt x="0" y="68908"/>
                  </a:lnTo>
                  <a:lnTo>
                    <a:pt x="39788" y="91856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82" name="Google Shape;682;p25" hidden="0"/>
            <p:cNvSpPr/>
            <p:nvPr isPhoto="0" userDrawn="0"/>
          </p:nvSpPr>
          <p:spPr bwMode="auto">
            <a:xfrm>
              <a:off x="-1034778" y="-884775"/>
              <a:ext cx="2152800" cy="2484875"/>
            </a:xfrm>
            <a:custGeom>
              <a:avLst/>
              <a:gdLst/>
              <a:ahLst/>
              <a:cxnLst/>
              <a:rect l="l" t="t" r="r" b="b"/>
              <a:pathLst>
                <a:path w="86112" h="99395" fill="none" stroke="1" extrusionOk="0">
                  <a:moveTo>
                    <a:pt x="86112" y="74561"/>
                  </a:moveTo>
                  <a:lnTo>
                    <a:pt x="86112" y="24834"/>
                  </a:lnTo>
                  <a:lnTo>
                    <a:pt x="43071" y="1"/>
                  </a:lnTo>
                  <a:lnTo>
                    <a:pt x="1" y="24834"/>
                  </a:lnTo>
                  <a:lnTo>
                    <a:pt x="1" y="74561"/>
                  </a:lnTo>
                  <a:lnTo>
                    <a:pt x="43071" y="99394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83" name="Google Shape;683;p25" hidden="0"/>
            <p:cNvSpPr/>
            <p:nvPr isPhoto="0" userDrawn="0"/>
          </p:nvSpPr>
          <p:spPr bwMode="auto">
            <a:xfrm>
              <a:off x="-1116078" y="-979750"/>
              <a:ext cx="2316175" cy="2674825"/>
            </a:xfrm>
            <a:custGeom>
              <a:avLst/>
              <a:gdLst/>
              <a:ahLst/>
              <a:cxnLst/>
              <a:rect l="l" t="t" r="r" b="b"/>
              <a:pathLst>
                <a:path w="92647" h="106993" fill="none" stroke="1" extrusionOk="0">
                  <a:moveTo>
                    <a:pt x="92646" y="80245"/>
                  </a:moveTo>
                  <a:lnTo>
                    <a:pt x="92646" y="26748"/>
                  </a:lnTo>
                  <a:lnTo>
                    <a:pt x="46323" y="0"/>
                  </a:lnTo>
                  <a:lnTo>
                    <a:pt x="0" y="26748"/>
                  </a:lnTo>
                  <a:lnTo>
                    <a:pt x="0" y="80245"/>
                  </a:lnTo>
                  <a:lnTo>
                    <a:pt x="46323" y="10699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84" name="Google Shape;684;p25" hidden="0"/>
            <p:cNvSpPr/>
            <p:nvPr isPhoto="0" userDrawn="0"/>
          </p:nvSpPr>
          <p:spPr bwMode="auto">
            <a:xfrm>
              <a:off x="-1198153" y="-1073975"/>
              <a:ext cx="2480324" cy="2863275"/>
            </a:xfrm>
            <a:custGeom>
              <a:avLst/>
              <a:gdLst/>
              <a:ahLst/>
              <a:cxnLst/>
              <a:rect l="l" t="t" r="r" b="b"/>
              <a:pathLst>
                <a:path w="99213" h="114531" fill="none" stroke="1" extrusionOk="0">
                  <a:moveTo>
                    <a:pt x="99212" y="85898"/>
                  </a:moveTo>
                  <a:lnTo>
                    <a:pt x="99212" y="28633"/>
                  </a:lnTo>
                  <a:lnTo>
                    <a:pt x="49606" y="0"/>
                  </a:lnTo>
                  <a:lnTo>
                    <a:pt x="1" y="28633"/>
                  </a:lnTo>
                  <a:lnTo>
                    <a:pt x="1" y="85898"/>
                  </a:lnTo>
                  <a:lnTo>
                    <a:pt x="49606" y="11453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85" name="Google Shape;685;p25" hidden="0"/>
            <p:cNvSpPr/>
            <p:nvPr isPhoto="0" userDrawn="0"/>
          </p:nvSpPr>
          <p:spPr bwMode="auto">
            <a:xfrm>
              <a:off x="-1279453" y="-1168200"/>
              <a:ext cx="2642925" cy="3051725"/>
            </a:xfrm>
            <a:custGeom>
              <a:avLst/>
              <a:gdLst/>
              <a:ahLst/>
              <a:cxnLst/>
              <a:rect l="l" t="t" r="r" b="b"/>
              <a:pathLst>
                <a:path w="105717" h="122069" fill="none" stroke="1" extrusionOk="0">
                  <a:moveTo>
                    <a:pt x="105717" y="91552"/>
                  </a:moveTo>
                  <a:lnTo>
                    <a:pt x="105717" y="30517"/>
                  </a:lnTo>
                  <a:lnTo>
                    <a:pt x="52858" y="0"/>
                  </a:lnTo>
                  <a:lnTo>
                    <a:pt x="0" y="30517"/>
                  </a:lnTo>
                  <a:lnTo>
                    <a:pt x="0" y="91552"/>
                  </a:lnTo>
                  <a:lnTo>
                    <a:pt x="52858" y="12206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86" name="Google Shape;686;p25" hidden="0"/>
            <p:cNvSpPr/>
            <p:nvPr isPhoto="0" userDrawn="0"/>
          </p:nvSpPr>
          <p:spPr bwMode="auto">
            <a:xfrm>
              <a:off x="-1361528" y="-1263200"/>
              <a:ext cx="2807075" cy="3241725"/>
            </a:xfrm>
            <a:custGeom>
              <a:avLst/>
              <a:gdLst/>
              <a:ahLst/>
              <a:cxnLst/>
              <a:rect l="l" t="t" r="r" b="b"/>
              <a:pathLst>
                <a:path w="112283" h="129669" fill="none" stroke="1" extrusionOk="0">
                  <a:moveTo>
                    <a:pt x="112282" y="97236"/>
                  </a:moveTo>
                  <a:lnTo>
                    <a:pt x="112282" y="32433"/>
                  </a:lnTo>
                  <a:lnTo>
                    <a:pt x="56141" y="1"/>
                  </a:lnTo>
                  <a:lnTo>
                    <a:pt x="1" y="32433"/>
                  </a:lnTo>
                  <a:lnTo>
                    <a:pt x="1" y="97236"/>
                  </a:lnTo>
                  <a:lnTo>
                    <a:pt x="56141" y="12966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87" name="Google Shape;687;p25" hidden="0"/>
            <p:cNvSpPr/>
            <p:nvPr isPhoto="0" userDrawn="0"/>
          </p:nvSpPr>
          <p:spPr bwMode="auto">
            <a:xfrm>
              <a:off x="-1443603" y="-1357425"/>
              <a:ext cx="2970450" cy="3430175"/>
            </a:xfrm>
            <a:custGeom>
              <a:avLst/>
              <a:gdLst/>
              <a:ahLst/>
              <a:cxnLst/>
              <a:rect l="l" t="t" r="r" b="b"/>
              <a:pathLst>
                <a:path w="118818" h="137207" fill="none" stroke="1" extrusionOk="0">
                  <a:moveTo>
                    <a:pt x="118818" y="102890"/>
                  </a:moveTo>
                  <a:lnTo>
                    <a:pt x="118818" y="34317"/>
                  </a:lnTo>
                  <a:lnTo>
                    <a:pt x="59424" y="1"/>
                  </a:lnTo>
                  <a:lnTo>
                    <a:pt x="1" y="34317"/>
                  </a:lnTo>
                  <a:lnTo>
                    <a:pt x="1" y="102890"/>
                  </a:lnTo>
                  <a:lnTo>
                    <a:pt x="59424" y="137206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88" name="Google Shape;688;p25" hidden="0"/>
            <p:cNvSpPr/>
            <p:nvPr isPhoto="0" userDrawn="0"/>
          </p:nvSpPr>
          <p:spPr bwMode="auto">
            <a:xfrm>
              <a:off x="-1524902" y="-1451650"/>
              <a:ext cx="3133825" cy="3618625"/>
            </a:xfrm>
            <a:custGeom>
              <a:avLst/>
              <a:gdLst/>
              <a:ahLst/>
              <a:cxnLst/>
              <a:rect l="l" t="t" r="r" b="b"/>
              <a:pathLst>
                <a:path w="125353" h="144745" fill="none" stroke="1" extrusionOk="0">
                  <a:moveTo>
                    <a:pt x="125352" y="108574"/>
                  </a:moveTo>
                  <a:lnTo>
                    <a:pt x="125352" y="36171"/>
                  </a:lnTo>
                  <a:lnTo>
                    <a:pt x="62676" y="1"/>
                  </a:lnTo>
                  <a:lnTo>
                    <a:pt x="0" y="36171"/>
                  </a:lnTo>
                  <a:lnTo>
                    <a:pt x="0" y="108574"/>
                  </a:lnTo>
                  <a:lnTo>
                    <a:pt x="62676" y="144744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89" name="Google Shape;689;p25" hidden="0"/>
            <p:cNvSpPr/>
            <p:nvPr isPhoto="0" userDrawn="0"/>
          </p:nvSpPr>
          <p:spPr bwMode="auto">
            <a:xfrm>
              <a:off x="-1606978" y="-1546625"/>
              <a:ext cx="3297975" cy="3808575"/>
            </a:xfrm>
            <a:custGeom>
              <a:avLst/>
              <a:gdLst/>
              <a:ahLst/>
              <a:cxnLst/>
              <a:rect l="l" t="t" r="r" b="b"/>
              <a:pathLst>
                <a:path w="131919" h="152343" fill="none" stroke="1" extrusionOk="0">
                  <a:moveTo>
                    <a:pt x="131918" y="114257"/>
                  </a:moveTo>
                  <a:lnTo>
                    <a:pt x="131918" y="38086"/>
                  </a:lnTo>
                  <a:lnTo>
                    <a:pt x="65959" y="0"/>
                  </a:lnTo>
                  <a:lnTo>
                    <a:pt x="1" y="38086"/>
                  </a:lnTo>
                  <a:lnTo>
                    <a:pt x="1" y="114257"/>
                  </a:lnTo>
                  <a:lnTo>
                    <a:pt x="65959" y="15234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90" name="Google Shape;690;p25" hidden="0"/>
            <p:cNvSpPr/>
            <p:nvPr isPhoto="0" userDrawn="0"/>
          </p:nvSpPr>
          <p:spPr bwMode="auto">
            <a:xfrm>
              <a:off x="-1689028" y="-1640850"/>
              <a:ext cx="3461324" cy="3997025"/>
            </a:xfrm>
            <a:custGeom>
              <a:avLst/>
              <a:gdLst/>
              <a:ahLst/>
              <a:cxnLst/>
              <a:rect l="l" t="t" r="r" b="b"/>
              <a:pathLst>
                <a:path w="138453" h="159881" fill="none" stroke="1" extrusionOk="0">
                  <a:moveTo>
                    <a:pt x="138452" y="119911"/>
                  </a:moveTo>
                  <a:lnTo>
                    <a:pt x="138452" y="39970"/>
                  </a:lnTo>
                  <a:lnTo>
                    <a:pt x="69241" y="0"/>
                  </a:lnTo>
                  <a:lnTo>
                    <a:pt x="0" y="39970"/>
                  </a:lnTo>
                  <a:lnTo>
                    <a:pt x="0" y="119911"/>
                  </a:lnTo>
                  <a:lnTo>
                    <a:pt x="69241" y="15988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91" name="Google Shape;691;p25" hidden="0"/>
            <p:cNvSpPr/>
            <p:nvPr isPhoto="0" userDrawn="0"/>
          </p:nvSpPr>
          <p:spPr bwMode="auto">
            <a:xfrm>
              <a:off x="-1770353" y="-1735074"/>
              <a:ext cx="3624725" cy="4185475"/>
            </a:xfrm>
            <a:custGeom>
              <a:avLst/>
              <a:gdLst/>
              <a:ahLst/>
              <a:cxnLst/>
              <a:rect l="l" t="t" r="r" b="b"/>
              <a:pathLst>
                <a:path w="144989" h="167419" fill="none" stroke="1" extrusionOk="0">
                  <a:moveTo>
                    <a:pt x="144988" y="125564"/>
                  </a:moveTo>
                  <a:lnTo>
                    <a:pt x="144988" y="41855"/>
                  </a:lnTo>
                  <a:lnTo>
                    <a:pt x="72494" y="0"/>
                  </a:lnTo>
                  <a:lnTo>
                    <a:pt x="1" y="41855"/>
                  </a:lnTo>
                  <a:lnTo>
                    <a:pt x="1" y="125564"/>
                  </a:lnTo>
                  <a:lnTo>
                    <a:pt x="72494" y="16741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92" name="Google Shape;692;p25" hidden="0"/>
            <p:cNvSpPr/>
            <p:nvPr isPhoto="0" userDrawn="0"/>
          </p:nvSpPr>
          <p:spPr bwMode="auto">
            <a:xfrm>
              <a:off x="-1852428" y="-1829300"/>
              <a:ext cx="3788850" cy="4373925"/>
            </a:xfrm>
            <a:custGeom>
              <a:avLst/>
              <a:gdLst/>
              <a:ahLst/>
              <a:cxnLst/>
              <a:rect l="l" t="t" r="r" b="b"/>
              <a:pathLst>
                <a:path w="151554" h="174957" fill="none" stroke="1" extrusionOk="0">
                  <a:moveTo>
                    <a:pt x="151554" y="131218"/>
                  </a:moveTo>
                  <a:lnTo>
                    <a:pt x="151554" y="43739"/>
                  </a:lnTo>
                  <a:lnTo>
                    <a:pt x="75777" y="0"/>
                  </a:lnTo>
                  <a:lnTo>
                    <a:pt x="1" y="43739"/>
                  </a:lnTo>
                  <a:lnTo>
                    <a:pt x="1" y="131218"/>
                  </a:lnTo>
                  <a:lnTo>
                    <a:pt x="75777" y="17495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93" name="Google Shape;693;p25" hidden="0"/>
            <p:cNvSpPr/>
            <p:nvPr isPhoto="0" userDrawn="0"/>
          </p:nvSpPr>
          <p:spPr bwMode="auto">
            <a:xfrm>
              <a:off x="-1934478" y="-1924300"/>
              <a:ext cx="3952225" cy="4563925"/>
            </a:xfrm>
            <a:custGeom>
              <a:avLst/>
              <a:gdLst/>
              <a:ahLst/>
              <a:cxnLst/>
              <a:rect l="l" t="t" r="r" b="b"/>
              <a:pathLst>
                <a:path w="158089" h="182557" fill="none" stroke="1" extrusionOk="0">
                  <a:moveTo>
                    <a:pt x="158088" y="136902"/>
                  </a:moveTo>
                  <a:lnTo>
                    <a:pt x="158088" y="45655"/>
                  </a:lnTo>
                  <a:lnTo>
                    <a:pt x="79059" y="1"/>
                  </a:lnTo>
                  <a:lnTo>
                    <a:pt x="0" y="45655"/>
                  </a:lnTo>
                  <a:lnTo>
                    <a:pt x="0" y="136902"/>
                  </a:lnTo>
                  <a:lnTo>
                    <a:pt x="79059" y="182556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94" name="Google Shape;694;p25" hidden="0"/>
            <p:cNvSpPr/>
            <p:nvPr isPhoto="0" userDrawn="0"/>
          </p:nvSpPr>
          <p:spPr bwMode="auto">
            <a:xfrm>
              <a:off x="-2015803" y="-2018525"/>
              <a:ext cx="4115600" cy="4752375"/>
            </a:xfrm>
            <a:custGeom>
              <a:avLst/>
              <a:gdLst/>
              <a:ahLst/>
              <a:cxnLst/>
              <a:rect l="l" t="t" r="r" b="b"/>
              <a:pathLst>
                <a:path w="164624" h="190095" fill="none" stroke="1" extrusionOk="0">
                  <a:moveTo>
                    <a:pt x="164624" y="142586"/>
                  </a:moveTo>
                  <a:lnTo>
                    <a:pt x="164624" y="47509"/>
                  </a:lnTo>
                  <a:lnTo>
                    <a:pt x="82312" y="1"/>
                  </a:lnTo>
                  <a:lnTo>
                    <a:pt x="1" y="47509"/>
                  </a:lnTo>
                  <a:lnTo>
                    <a:pt x="1" y="142586"/>
                  </a:lnTo>
                  <a:lnTo>
                    <a:pt x="82312" y="190094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95" name="Google Shape;695;p25" hidden="0"/>
            <p:cNvSpPr/>
            <p:nvPr isPhoto="0" userDrawn="0"/>
          </p:nvSpPr>
          <p:spPr bwMode="auto">
            <a:xfrm>
              <a:off x="-2097853" y="-2112750"/>
              <a:ext cx="4279725" cy="4940825"/>
            </a:xfrm>
            <a:custGeom>
              <a:avLst/>
              <a:gdLst/>
              <a:ahLst/>
              <a:cxnLst/>
              <a:rect l="l" t="t" r="r" b="b"/>
              <a:pathLst>
                <a:path w="171189" h="197633" fill="none" stroke="1" extrusionOk="0">
                  <a:moveTo>
                    <a:pt x="171189" y="148240"/>
                  </a:moveTo>
                  <a:lnTo>
                    <a:pt x="171189" y="49393"/>
                  </a:lnTo>
                  <a:lnTo>
                    <a:pt x="85594" y="0"/>
                  </a:lnTo>
                  <a:lnTo>
                    <a:pt x="0" y="49393"/>
                  </a:lnTo>
                  <a:lnTo>
                    <a:pt x="0" y="148240"/>
                  </a:lnTo>
                  <a:lnTo>
                    <a:pt x="85594" y="19763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96" name="Google Shape;696;p25" hidden="0"/>
            <p:cNvSpPr/>
            <p:nvPr isPhoto="0" userDrawn="0"/>
          </p:nvSpPr>
          <p:spPr bwMode="auto">
            <a:xfrm>
              <a:off x="-2179928" y="-2207725"/>
              <a:ext cx="4443125" cy="5130775"/>
            </a:xfrm>
            <a:custGeom>
              <a:avLst/>
              <a:gdLst/>
              <a:ahLst/>
              <a:cxnLst/>
              <a:rect l="l" t="t" r="r" b="b"/>
              <a:pathLst>
                <a:path w="177725" h="205231" fill="none" stroke="1" extrusionOk="0">
                  <a:moveTo>
                    <a:pt x="177724" y="153923"/>
                  </a:moveTo>
                  <a:lnTo>
                    <a:pt x="177724" y="51308"/>
                  </a:lnTo>
                  <a:lnTo>
                    <a:pt x="88877" y="0"/>
                  </a:lnTo>
                  <a:lnTo>
                    <a:pt x="0" y="51308"/>
                  </a:lnTo>
                  <a:lnTo>
                    <a:pt x="0" y="153923"/>
                  </a:lnTo>
                  <a:lnTo>
                    <a:pt x="88877" y="20523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97" name="Google Shape;697;p25" hidden="0"/>
            <p:cNvSpPr/>
            <p:nvPr isPhoto="0" userDrawn="0"/>
          </p:nvSpPr>
          <p:spPr bwMode="auto">
            <a:xfrm>
              <a:off x="-2261228" y="-2301975"/>
              <a:ext cx="4606475" cy="5319275"/>
            </a:xfrm>
            <a:custGeom>
              <a:avLst/>
              <a:gdLst/>
              <a:ahLst/>
              <a:cxnLst/>
              <a:rect l="l" t="t" r="r" b="b"/>
              <a:pathLst>
                <a:path w="184259" h="212771" fill="none" stroke="1" extrusionOk="0">
                  <a:moveTo>
                    <a:pt x="184259" y="159578"/>
                  </a:moveTo>
                  <a:lnTo>
                    <a:pt x="184259" y="53193"/>
                  </a:lnTo>
                  <a:lnTo>
                    <a:pt x="92129" y="1"/>
                  </a:lnTo>
                  <a:lnTo>
                    <a:pt x="0" y="53193"/>
                  </a:lnTo>
                  <a:lnTo>
                    <a:pt x="0" y="159578"/>
                  </a:lnTo>
                  <a:lnTo>
                    <a:pt x="92129" y="21277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98" name="Google Shape;698;p25" hidden="0"/>
            <p:cNvSpPr/>
            <p:nvPr isPhoto="0" userDrawn="0"/>
          </p:nvSpPr>
          <p:spPr bwMode="auto">
            <a:xfrm>
              <a:off x="-2343303" y="-2396200"/>
              <a:ext cx="4770625" cy="5507725"/>
            </a:xfrm>
            <a:custGeom>
              <a:avLst/>
              <a:gdLst/>
              <a:ahLst/>
              <a:cxnLst/>
              <a:rect l="l" t="t" r="r" b="b"/>
              <a:pathLst>
                <a:path w="190825" h="220309" fill="none" stroke="1" extrusionOk="0">
                  <a:moveTo>
                    <a:pt x="190825" y="165231"/>
                  </a:moveTo>
                  <a:lnTo>
                    <a:pt x="190825" y="55078"/>
                  </a:lnTo>
                  <a:lnTo>
                    <a:pt x="95412" y="1"/>
                  </a:lnTo>
                  <a:lnTo>
                    <a:pt x="0" y="55078"/>
                  </a:lnTo>
                  <a:lnTo>
                    <a:pt x="0" y="165231"/>
                  </a:lnTo>
                  <a:lnTo>
                    <a:pt x="95412" y="22030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99" name="Google Shape;699;p25" hidden="0"/>
            <p:cNvSpPr/>
            <p:nvPr isPhoto="0" userDrawn="0"/>
          </p:nvSpPr>
          <p:spPr bwMode="auto">
            <a:xfrm>
              <a:off x="-2425378" y="-2491175"/>
              <a:ext cx="4934000" cy="5697675"/>
            </a:xfrm>
            <a:custGeom>
              <a:avLst/>
              <a:gdLst/>
              <a:ahLst/>
              <a:cxnLst/>
              <a:rect l="l" t="t" r="r" b="b"/>
              <a:pathLst>
                <a:path w="197360" h="227907" fill="none" stroke="1" extrusionOk="0">
                  <a:moveTo>
                    <a:pt x="197360" y="170915"/>
                  </a:moveTo>
                  <a:lnTo>
                    <a:pt x="197360" y="56992"/>
                  </a:lnTo>
                  <a:lnTo>
                    <a:pt x="98695" y="0"/>
                  </a:lnTo>
                  <a:lnTo>
                    <a:pt x="1" y="56992"/>
                  </a:lnTo>
                  <a:lnTo>
                    <a:pt x="1" y="170915"/>
                  </a:lnTo>
                  <a:lnTo>
                    <a:pt x="98695" y="22790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00" name="Google Shape;700;p25" hidden="0"/>
            <p:cNvSpPr/>
            <p:nvPr isPhoto="0" userDrawn="0"/>
          </p:nvSpPr>
          <p:spPr bwMode="auto">
            <a:xfrm>
              <a:off x="-2506678" y="-2585400"/>
              <a:ext cx="5097375" cy="5886125"/>
            </a:xfrm>
            <a:custGeom>
              <a:avLst/>
              <a:gdLst/>
              <a:ahLst/>
              <a:cxnLst/>
              <a:rect l="l" t="t" r="r" b="b"/>
              <a:pathLst>
                <a:path w="203895" h="235445" fill="none" stroke="1" extrusionOk="0">
                  <a:moveTo>
                    <a:pt x="203895" y="176568"/>
                  </a:moveTo>
                  <a:lnTo>
                    <a:pt x="203895" y="58877"/>
                  </a:lnTo>
                  <a:lnTo>
                    <a:pt x="101947" y="0"/>
                  </a:lnTo>
                  <a:lnTo>
                    <a:pt x="0" y="58877"/>
                  </a:lnTo>
                  <a:lnTo>
                    <a:pt x="0" y="176568"/>
                  </a:lnTo>
                  <a:lnTo>
                    <a:pt x="101947" y="23544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01" name="Google Shape;701;p25" hidden="0"/>
            <p:cNvSpPr/>
            <p:nvPr isPhoto="0" userDrawn="0"/>
          </p:nvSpPr>
          <p:spPr bwMode="auto">
            <a:xfrm>
              <a:off x="-2588753" y="-2679625"/>
              <a:ext cx="5261525" cy="6074575"/>
            </a:xfrm>
            <a:custGeom>
              <a:avLst/>
              <a:gdLst/>
              <a:ahLst/>
              <a:cxnLst/>
              <a:rect l="l" t="t" r="r" b="b"/>
              <a:pathLst>
                <a:path w="210461" h="242983" fill="none" stroke="1" extrusionOk="0">
                  <a:moveTo>
                    <a:pt x="210460" y="182252"/>
                  </a:moveTo>
                  <a:lnTo>
                    <a:pt x="210460" y="60731"/>
                  </a:lnTo>
                  <a:lnTo>
                    <a:pt x="105230" y="0"/>
                  </a:lnTo>
                  <a:lnTo>
                    <a:pt x="1" y="60731"/>
                  </a:lnTo>
                  <a:lnTo>
                    <a:pt x="1" y="182252"/>
                  </a:lnTo>
                  <a:lnTo>
                    <a:pt x="105230" y="24298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02" name="Google Shape;702;p25" hidden="0"/>
            <p:cNvSpPr/>
            <p:nvPr isPhoto="0" userDrawn="0"/>
          </p:nvSpPr>
          <p:spPr bwMode="auto">
            <a:xfrm>
              <a:off x="-2670053" y="-2774625"/>
              <a:ext cx="5424125" cy="6264575"/>
            </a:xfrm>
            <a:custGeom>
              <a:avLst/>
              <a:gdLst/>
              <a:ahLst/>
              <a:cxnLst/>
              <a:rect l="l" t="t" r="r" b="b"/>
              <a:pathLst>
                <a:path w="216965" h="250583" fill="none" stroke="1" extrusionOk="0">
                  <a:moveTo>
                    <a:pt x="216965" y="187937"/>
                  </a:moveTo>
                  <a:lnTo>
                    <a:pt x="216965" y="62646"/>
                  </a:lnTo>
                  <a:lnTo>
                    <a:pt x="108482" y="1"/>
                  </a:lnTo>
                  <a:lnTo>
                    <a:pt x="0" y="62646"/>
                  </a:lnTo>
                  <a:lnTo>
                    <a:pt x="0" y="187937"/>
                  </a:lnTo>
                  <a:lnTo>
                    <a:pt x="108482" y="250582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03" name="Google Shape;703;p25" hidden="0"/>
            <p:cNvSpPr/>
            <p:nvPr isPhoto="0" userDrawn="0"/>
          </p:nvSpPr>
          <p:spPr bwMode="auto">
            <a:xfrm>
              <a:off x="-2752127" y="-2868850"/>
              <a:ext cx="5588275" cy="6453025"/>
            </a:xfrm>
            <a:custGeom>
              <a:avLst/>
              <a:gdLst/>
              <a:ahLst/>
              <a:cxnLst/>
              <a:rect l="l" t="t" r="r" b="b"/>
              <a:pathLst>
                <a:path w="223531" h="258121" fill="none" stroke="1" extrusionOk="0">
                  <a:moveTo>
                    <a:pt x="223530" y="193590"/>
                  </a:moveTo>
                  <a:lnTo>
                    <a:pt x="223530" y="64531"/>
                  </a:lnTo>
                  <a:lnTo>
                    <a:pt x="111765" y="1"/>
                  </a:lnTo>
                  <a:lnTo>
                    <a:pt x="0" y="64531"/>
                  </a:lnTo>
                  <a:lnTo>
                    <a:pt x="0" y="193590"/>
                  </a:lnTo>
                  <a:lnTo>
                    <a:pt x="111765" y="25812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04" name="Google Shape;704;p25" hidden="0"/>
            <p:cNvSpPr/>
            <p:nvPr isPhoto="0" userDrawn="0"/>
          </p:nvSpPr>
          <p:spPr bwMode="auto">
            <a:xfrm>
              <a:off x="-2834203" y="-2963075"/>
              <a:ext cx="5751650" cy="6641475"/>
            </a:xfrm>
            <a:custGeom>
              <a:avLst/>
              <a:gdLst/>
              <a:ahLst/>
              <a:cxnLst/>
              <a:rect l="l" t="t" r="r" b="b"/>
              <a:pathLst>
                <a:path w="230066" h="265659" fill="none" stroke="1" extrusionOk="0">
                  <a:moveTo>
                    <a:pt x="230066" y="199244"/>
                  </a:moveTo>
                  <a:lnTo>
                    <a:pt x="230066" y="66415"/>
                  </a:lnTo>
                  <a:lnTo>
                    <a:pt x="115048" y="1"/>
                  </a:lnTo>
                  <a:lnTo>
                    <a:pt x="1" y="66415"/>
                  </a:lnTo>
                  <a:lnTo>
                    <a:pt x="1" y="199244"/>
                  </a:lnTo>
                  <a:lnTo>
                    <a:pt x="115048" y="26565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05" name="Google Shape;705;p25" hidden="0"/>
            <p:cNvSpPr/>
            <p:nvPr isPhoto="0" userDrawn="0"/>
          </p:nvSpPr>
          <p:spPr bwMode="auto">
            <a:xfrm>
              <a:off x="-2915503" y="-3057300"/>
              <a:ext cx="5915025" cy="6829925"/>
            </a:xfrm>
            <a:custGeom>
              <a:avLst/>
              <a:gdLst/>
              <a:ahLst/>
              <a:cxnLst/>
              <a:rect l="l" t="t" r="r" b="b"/>
              <a:pathLst>
                <a:path w="236601" h="273197" fill="none" stroke="1" extrusionOk="0">
                  <a:moveTo>
                    <a:pt x="236601" y="204897"/>
                  </a:moveTo>
                  <a:lnTo>
                    <a:pt x="236601" y="68300"/>
                  </a:lnTo>
                  <a:lnTo>
                    <a:pt x="118300" y="1"/>
                  </a:lnTo>
                  <a:lnTo>
                    <a:pt x="0" y="68300"/>
                  </a:lnTo>
                  <a:lnTo>
                    <a:pt x="0" y="204897"/>
                  </a:lnTo>
                  <a:lnTo>
                    <a:pt x="118300" y="273196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06" name="Google Shape;706;p25" hidden="0"/>
            <p:cNvSpPr/>
            <p:nvPr isPhoto="0" userDrawn="0"/>
          </p:nvSpPr>
          <p:spPr bwMode="auto">
            <a:xfrm>
              <a:off x="-2997578" y="-3152275"/>
              <a:ext cx="6079175" cy="7019875"/>
            </a:xfrm>
            <a:custGeom>
              <a:avLst/>
              <a:gdLst/>
              <a:ahLst/>
              <a:cxnLst/>
              <a:rect l="l" t="t" r="r" b="b"/>
              <a:pathLst>
                <a:path w="243167" h="280795" fill="none" stroke="1" extrusionOk="0">
                  <a:moveTo>
                    <a:pt x="243166" y="210581"/>
                  </a:moveTo>
                  <a:lnTo>
                    <a:pt x="243166" y="70214"/>
                  </a:lnTo>
                  <a:lnTo>
                    <a:pt x="121583" y="0"/>
                  </a:lnTo>
                  <a:lnTo>
                    <a:pt x="1" y="70214"/>
                  </a:lnTo>
                  <a:lnTo>
                    <a:pt x="1" y="210581"/>
                  </a:lnTo>
                  <a:lnTo>
                    <a:pt x="121583" y="28079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07" name="Google Shape;707;p25" hidden="0"/>
            <p:cNvSpPr/>
            <p:nvPr isPhoto="0" userDrawn="0"/>
          </p:nvSpPr>
          <p:spPr bwMode="auto">
            <a:xfrm>
              <a:off x="-3079653" y="-3246500"/>
              <a:ext cx="6242550" cy="7208325"/>
            </a:xfrm>
            <a:custGeom>
              <a:avLst/>
              <a:gdLst/>
              <a:ahLst/>
              <a:cxnLst/>
              <a:rect l="l" t="t" r="r" b="b"/>
              <a:pathLst>
                <a:path w="249702" h="288333" fill="none" stroke="1" extrusionOk="0">
                  <a:moveTo>
                    <a:pt x="249702" y="216265"/>
                  </a:moveTo>
                  <a:lnTo>
                    <a:pt x="249702" y="72068"/>
                  </a:lnTo>
                  <a:lnTo>
                    <a:pt x="124866" y="0"/>
                  </a:lnTo>
                  <a:lnTo>
                    <a:pt x="1" y="72068"/>
                  </a:lnTo>
                  <a:lnTo>
                    <a:pt x="1" y="216265"/>
                  </a:lnTo>
                  <a:lnTo>
                    <a:pt x="124866" y="28833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08" name="Google Shape;708;p25" hidden="0"/>
            <p:cNvSpPr/>
            <p:nvPr isPhoto="0" userDrawn="0"/>
          </p:nvSpPr>
          <p:spPr bwMode="auto">
            <a:xfrm>
              <a:off x="-3160953" y="-3340725"/>
              <a:ext cx="6405924" cy="7396775"/>
            </a:xfrm>
            <a:custGeom>
              <a:avLst/>
              <a:gdLst/>
              <a:ahLst/>
              <a:cxnLst/>
              <a:rect l="l" t="t" r="r" b="b"/>
              <a:pathLst>
                <a:path w="256237" h="295871" fill="none" stroke="1" extrusionOk="0">
                  <a:moveTo>
                    <a:pt x="256236" y="221918"/>
                  </a:moveTo>
                  <a:lnTo>
                    <a:pt x="256236" y="73953"/>
                  </a:lnTo>
                  <a:lnTo>
                    <a:pt x="128118" y="0"/>
                  </a:lnTo>
                  <a:lnTo>
                    <a:pt x="1" y="73953"/>
                  </a:lnTo>
                  <a:lnTo>
                    <a:pt x="1" y="221918"/>
                  </a:lnTo>
                  <a:lnTo>
                    <a:pt x="128118" y="29587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ackground 2" preserve="0" showMasterPhAnim="0" userDrawn="1">
  <p:cSld name="CUSTOM_14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710" name="Google Shape;710;p26" hidden="0"/>
          <p:cNvGrpSpPr/>
          <p:nvPr isPhoto="0" userDrawn="0"/>
        </p:nvGrpSpPr>
        <p:grpSpPr bwMode="auto">
          <a:xfrm>
            <a:off x="-3079214" y="-2854916"/>
            <a:ext cx="9015075" cy="9014606"/>
            <a:chOff x="-3079214" y="-2854916"/>
            <a:chExt cx="9015075" cy="9014606"/>
          </a:xfrm>
        </p:grpSpPr>
        <p:sp>
          <p:nvSpPr>
            <p:cNvPr id="711" name="Google Shape;711;p26" hidden="0"/>
            <p:cNvSpPr/>
            <p:nvPr isPhoto="0" userDrawn="0"/>
          </p:nvSpPr>
          <p:spPr bwMode="auto">
            <a:xfrm rot="1507446">
              <a:off x="-1961033" y="-1736481"/>
              <a:ext cx="6778712" cy="6777737"/>
            </a:xfrm>
            <a:custGeom>
              <a:avLst/>
              <a:gdLst/>
              <a:ahLst/>
              <a:cxnLst/>
              <a:rect l="l" t="t" r="r" b="b"/>
              <a:pathLst>
                <a:path w="125176" h="125158" fill="none" stroke="1" extrusionOk="0">
                  <a:moveTo>
                    <a:pt x="1" y="33536"/>
                  </a:moveTo>
                  <a:lnTo>
                    <a:pt x="125176" y="1"/>
                  </a:lnTo>
                  <a:lnTo>
                    <a:pt x="91623" y="125158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12" name="Google Shape;712;p26" hidden="0"/>
            <p:cNvSpPr/>
            <p:nvPr isPhoto="0" userDrawn="0"/>
          </p:nvSpPr>
          <p:spPr bwMode="auto">
            <a:xfrm rot="1507446">
              <a:off x="-1661035" y="-1510582"/>
              <a:ext cx="6287378" cy="6287432"/>
            </a:xfrm>
            <a:custGeom>
              <a:avLst/>
              <a:gdLst/>
              <a:ahLst/>
              <a:cxnLst/>
              <a:rect l="l" t="t" r="r" b="b"/>
              <a:pathLst>
                <a:path w="116103" h="116104" fill="none" stroke="1" extrusionOk="0">
                  <a:moveTo>
                    <a:pt x="1" y="31107"/>
                  </a:moveTo>
                  <a:lnTo>
                    <a:pt x="116103" y="1"/>
                  </a:lnTo>
                  <a:lnTo>
                    <a:pt x="84978" y="116103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13" name="Google Shape;713;p26" hidden="0"/>
            <p:cNvSpPr/>
            <p:nvPr isPhoto="0" userDrawn="0"/>
          </p:nvSpPr>
          <p:spPr bwMode="auto">
            <a:xfrm rot="1507446">
              <a:off x="-1361954" y="-1284887"/>
              <a:ext cx="5797018" cy="5797072"/>
            </a:xfrm>
            <a:custGeom>
              <a:avLst/>
              <a:gdLst/>
              <a:ahLst/>
              <a:cxnLst/>
              <a:rect l="l" t="t" r="r" b="b"/>
              <a:pathLst>
                <a:path w="107048" h="107049" fill="none" stroke="1" extrusionOk="0">
                  <a:moveTo>
                    <a:pt x="0" y="28679"/>
                  </a:moveTo>
                  <a:lnTo>
                    <a:pt x="107048" y="1"/>
                  </a:lnTo>
                  <a:lnTo>
                    <a:pt x="78351" y="107048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14" name="Google Shape;714;p26" hidden="0"/>
            <p:cNvSpPr/>
            <p:nvPr isPhoto="0" userDrawn="0"/>
          </p:nvSpPr>
          <p:spPr bwMode="auto">
            <a:xfrm rot="1507446">
              <a:off x="-1062669" y="-1060109"/>
              <a:ext cx="5306713" cy="5307688"/>
            </a:xfrm>
            <a:custGeom>
              <a:avLst/>
              <a:gdLst/>
              <a:ahLst/>
              <a:cxnLst/>
              <a:rect l="l" t="t" r="r" b="b"/>
              <a:pathLst>
                <a:path w="97994" h="98012" fill="none" stroke="1" extrusionOk="0">
                  <a:moveTo>
                    <a:pt x="0" y="26269"/>
                  </a:moveTo>
                  <a:lnTo>
                    <a:pt x="97993" y="0"/>
                  </a:lnTo>
                  <a:lnTo>
                    <a:pt x="71724" y="98012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15" name="Google Shape;715;p26" hidden="0"/>
            <p:cNvSpPr/>
            <p:nvPr isPhoto="0" userDrawn="0"/>
          </p:nvSpPr>
          <p:spPr bwMode="auto">
            <a:xfrm rot="1507446">
              <a:off x="-763422" y="-834430"/>
              <a:ext cx="4816408" cy="4816408"/>
            </a:xfrm>
            <a:custGeom>
              <a:avLst/>
              <a:gdLst/>
              <a:ahLst/>
              <a:cxnLst/>
              <a:rect l="l" t="t" r="r" b="b"/>
              <a:pathLst>
                <a:path w="88940" h="88940" fill="none" stroke="1" extrusionOk="0">
                  <a:moveTo>
                    <a:pt x="1" y="23842"/>
                  </a:moveTo>
                  <a:lnTo>
                    <a:pt x="88939" y="1"/>
                  </a:lnTo>
                  <a:lnTo>
                    <a:pt x="65098" y="88940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16" name="Google Shape;716;p26" hidden="0"/>
            <p:cNvSpPr/>
            <p:nvPr isPhoto="0" userDrawn="0"/>
          </p:nvSpPr>
          <p:spPr bwMode="auto">
            <a:xfrm rot="1507446">
              <a:off x="-464342" y="-608736"/>
              <a:ext cx="4326048" cy="4326048"/>
            </a:xfrm>
            <a:custGeom>
              <a:avLst/>
              <a:gdLst/>
              <a:ahLst/>
              <a:cxnLst/>
              <a:rect l="l" t="t" r="r" b="b"/>
              <a:pathLst>
                <a:path w="79885" h="79885" fill="none" stroke="1" extrusionOk="0">
                  <a:moveTo>
                    <a:pt x="0" y="21414"/>
                  </a:moveTo>
                  <a:lnTo>
                    <a:pt x="79885" y="1"/>
                  </a:lnTo>
                  <a:lnTo>
                    <a:pt x="58471" y="79885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17" name="Google Shape;717;p26" hidden="0"/>
            <p:cNvSpPr/>
            <p:nvPr isPhoto="0" userDrawn="0"/>
          </p:nvSpPr>
          <p:spPr bwMode="auto">
            <a:xfrm rot="1507446">
              <a:off x="-165273" y="-383043"/>
              <a:ext cx="3835689" cy="3835743"/>
            </a:xfrm>
            <a:custGeom>
              <a:avLst/>
              <a:gdLst/>
              <a:ahLst/>
              <a:cxnLst/>
              <a:rect l="l" t="t" r="r" b="b"/>
              <a:pathLst>
                <a:path w="70830" h="70831" fill="none" stroke="1" extrusionOk="0">
                  <a:moveTo>
                    <a:pt x="0" y="18986"/>
                  </a:moveTo>
                  <a:lnTo>
                    <a:pt x="70830" y="1"/>
                  </a:lnTo>
                  <a:lnTo>
                    <a:pt x="51845" y="70830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18" name="Google Shape;718;p26" hidden="0"/>
            <p:cNvSpPr/>
            <p:nvPr isPhoto="0" userDrawn="0"/>
          </p:nvSpPr>
          <p:spPr bwMode="auto">
            <a:xfrm rot="1507446">
              <a:off x="133756" y="-157360"/>
              <a:ext cx="3345382" cy="3345382"/>
            </a:xfrm>
            <a:custGeom>
              <a:avLst/>
              <a:gdLst/>
              <a:ahLst/>
              <a:cxnLst/>
              <a:rect l="l" t="t" r="r" b="b"/>
              <a:pathLst>
                <a:path w="61776" h="61776" fill="none" stroke="1" extrusionOk="0">
                  <a:moveTo>
                    <a:pt x="1" y="16558"/>
                  </a:moveTo>
                  <a:lnTo>
                    <a:pt x="61776" y="0"/>
                  </a:lnTo>
                  <a:lnTo>
                    <a:pt x="45219" y="61775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19" name="Google Shape;719;p26" hidden="0"/>
            <p:cNvSpPr/>
            <p:nvPr isPhoto="0" userDrawn="0"/>
          </p:nvSpPr>
          <p:spPr bwMode="auto">
            <a:xfrm rot="1507446">
              <a:off x="432834" y="68347"/>
              <a:ext cx="2855078" cy="2855024"/>
            </a:xfrm>
            <a:custGeom>
              <a:avLst/>
              <a:gdLst/>
              <a:ahLst/>
              <a:cxnLst/>
              <a:rect l="l" t="t" r="r" b="b"/>
              <a:pathLst>
                <a:path w="52722" h="52721" fill="none" stroke="1" extrusionOk="0">
                  <a:moveTo>
                    <a:pt x="1" y="14130"/>
                  </a:moveTo>
                  <a:lnTo>
                    <a:pt x="52721" y="0"/>
                  </a:lnTo>
                  <a:lnTo>
                    <a:pt x="38592" y="52721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20" name="Google Shape;720;p26" hidden="0"/>
            <p:cNvSpPr/>
            <p:nvPr isPhoto="0" userDrawn="0"/>
          </p:nvSpPr>
          <p:spPr bwMode="auto">
            <a:xfrm rot="1507446">
              <a:off x="732843" y="294194"/>
              <a:ext cx="2363744" cy="2364773"/>
            </a:xfrm>
            <a:custGeom>
              <a:avLst/>
              <a:gdLst/>
              <a:ahLst/>
              <a:cxnLst/>
              <a:rect l="l" t="t" r="r" b="b"/>
              <a:pathLst>
                <a:path w="43649" h="43668" fill="none" stroke="1" extrusionOk="0">
                  <a:moveTo>
                    <a:pt x="1" y="11702"/>
                  </a:moveTo>
                  <a:lnTo>
                    <a:pt x="43648" y="1"/>
                  </a:lnTo>
                  <a:lnTo>
                    <a:pt x="31947" y="43667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21" name="Google Shape;721;p26" hidden="0"/>
            <p:cNvSpPr/>
            <p:nvPr isPhoto="0" userDrawn="0"/>
          </p:nvSpPr>
          <p:spPr bwMode="auto">
            <a:xfrm rot="1507446">
              <a:off x="1031924" y="519889"/>
              <a:ext cx="1873384" cy="1874413"/>
            </a:xfrm>
            <a:custGeom>
              <a:avLst/>
              <a:gdLst/>
              <a:ahLst/>
              <a:cxnLst/>
              <a:rect l="l" t="t" r="r" b="b"/>
              <a:pathLst>
                <a:path w="34594" h="34613" fill="none" stroke="1" extrusionOk="0">
                  <a:moveTo>
                    <a:pt x="0" y="9274"/>
                  </a:moveTo>
                  <a:lnTo>
                    <a:pt x="34594" y="1"/>
                  </a:lnTo>
                  <a:lnTo>
                    <a:pt x="25320" y="34612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22" name="Google Shape;722;p26" hidden="0"/>
            <p:cNvSpPr/>
            <p:nvPr isPhoto="0" userDrawn="0"/>
          </p:nvSpPr>
          <p:spPr bwMode="auto">
            <a:xfrm rot="1507446">
              <a:off x="1331211" y="745630"/>
              <a:ext cx="1383025" cy="1383079"/>
            </a:xfrm>
            <a:custGeom>
              <a:avLst/>
              <a:gdLst/>
              <a:ahLst/>
              <a:cxnLst/>
              <a:rect l="l" t="t" r="r" b="b"/>
              <a:pathLst>
                <a:path w="25539" h="25540" fill="none" stroke="1" extrusionOk="0">
                  <a:moveTo>
                    <a:pt x="0" y="6846"/>
                  </a:moveTo>
                  <a:lnTo>
                    <a:pt x="25539" y="1"/>
                  </a:lnTo>
                  <a:lnTo>
                    <a:pt x="18693" y="25539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23" name="Google Shape;723;p26" hidden="0"/>
            <p:cNvSpPr/>
            <p:nvPr isPhoto="0" userDrawn="0"/>
          </p:nvSpPr>
          <p:spPr bwMode="auto">
            <a:xfrm rot="1507446">
              <a:off x="1630238" y="971325"/>
              <a:ext cx="892774" cy="892720"/>
            </a:xfrm>
            <a:custGeom>
              <a:avLst/>
              <a:gdLst/>
              <a:ahLst/>
              <a:cxnLst/>
              <a:rect l="l" t="t" r="r" b="b"/>
              <a:pathLst>
                <a:path w="16486" h="16485" fill="none" stroke="1" extrusionOk="0">
                  <a:moveTo>
                    <a:pt x="1" y="4418"/>
                  </a:moveTo>
                  <a:lnTo>
                    <a:pt x="16485" y="0"/>
                  </a:lnTo>
                  <a:lnTo>
                    <a:pt x="12067" y="16485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724" name="Google Shape;724;p26" hidden="0"/>
          <p:cNvGrpSpPr/>
          <p:nvPr isPhoto="0" userDrawn="0"/>
        </p:nvGrpSpPr>
        <p:grpSpPr bwMode="auto">
          <a:xfrm>
            <a:off x="2465785" y="15912"/>
            <a:ext cx="8779739" cy="8779939"/>
            <a:chOff x="-2559415" y="-1095563"/>
            <a:chExt cx="8779739" cy="8779939"/>
          </a:xfrm>
        </p:grpSpPr>
        <p:sp>
          <p:nvSpPr>
            <p:cNvPr id="725" name="Google Shape;725;p26" hidden="0"/>
            <p:cNvSpPr/>
            <p:nvPr isPhoto="0" userDrawn="0"/>
          </p:nvSpPr>
          <p:spPr bwMode="auto">
            <a:xfrm rot="3239528" flipH="1">
              <a:off x="-1312538" y="151865"/>
              <a:ext cx="6285986" cy="6285082"/>
            </a:xfrm>
            <a:custGeom>
              <a:avLst/>
              <a:gdLst/>
              <a:ahLst/>
              <a:cxnLst/>
              <a:rect l="l" t="t" r="r" b="b"/>
              <a:pathLst>
                <a:path w="125176" h="125158" fill="none" stroke="1" extrusionOk="0">
                  <a:moveTo>
                    <a:pt x="1" y="33536"/>
                  </a:moveTo>
                  <a:lnTo>
                    <a:pt x="125176" y="1"/>
                  </a:lnTo>
                  <a:lnTo>
                    <a:pt x="91623" y="125158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26" name="Google Shape;726;p26" hidden="0"/>
            <p:cNvSpPr/>
            <p:nvPr isPhoto="0" userDrawn="0"/>
          </p:nvSpPr>
          <p:spPr bwMode="auto">
            <a:xfrm rot="3239528" flipH="1">
              <a:off x="-1076700" y="326347"/>
              <a:ext cx="5830366" cy="5830416"/>
            </a:xfrm>
            <a:custGeom>
              <a:avLst/>
              <a:gdLst/>
              <a:ahLst/>
              <a:cxnLst/>
              <a:rect l="l" t="t" r="r" b="b"/>
              <a:pathLst>
                <a:path w="116103" h="116104" fill="none" stroke="1" extrusionOk="0">
                  <a:moveTo>
                    <a:pt x="1" y="31107"/>
                  </a:moveTo>
                  <a:lnTo>
                    <a:pt x="116103" y="1"/>
                  </a:lnTo>
                  <a:lnTo>
                    <a:pt x="84978" y="116103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27" name="Google Shape;727;p26" hidden="0"/>
            <p:cNvSpPr/>
            <p:nvPr isPhoto="0" userDrawn="0"/>
          </p:nvSpPr>
          <p:spPr bwMode="auto">
            <a:xfrm rot="3239528" flipH="1">
              <a:off x="-841029" y="501206"/>
              <a:ext cx="5375649" cy="5375699"/>
            </a:xfrm>
            <a:custGeom>
              <a:avLst/>
              <a:gdLst/>
              <a:ahLst/>
              <a:cxnLst/>
              <a:rect l="l" t="t" r="r" b="b"/>
              <a:pathLst>
                <a:path w="107048" h="107049" fill="none" stroke="1" extrusionOk="0">
                  <a:moveTo>
                    <a:pt x="0" y="28679"/>
                  </a:moveTo>
                  <a:lnTo>
                    <a:pt x="107048" y="1"/>
                  </a:lnTo>
                  <a:lnTo>
                    <a:pt x="78351" y="107048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28" name="Google Shape;728;p26" hidden="0"/>
            <p:cNvSpPr/>
            <p:nvPr isPhoto="0" userDrawn="0"/>
          </p:nvSpPr>
          <p:spPr bwMode="auto">
            <a:xfrm rot="3239528" flipH="1">
              <a:off x="-605032" y="675326"/>
              <a:ext cx="4920983" cy="4921887"/>
            </a:xfrm>
            <a:custGeom>
              <a:avLst/>
              <a:gdLst/>
              <a:ahLst/>
              <a:cxnLst/>
              <a:rect l="l" t="t" r="r" b="b"/>
              <a:pathLst>
                <a:path w="97994" h="98012" fill="none" stroke="1" extrusionOk="0">
                  <a:moveTo>
                    <a:pt x="0" y="26269"/>
                  </a:moveTo>
                  <a:lnTo>
                    <a:pt x="97993" y="0"/>
                  </a:lnTo>
                  <a:lnTo>
                    <a:pt x="71724" y="98012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29" name="Google Shape;729;p26" hidden="0"/>
            <p:cNvSpPr/>
            <p:nvPr isPhoto="0" userDrawn="0"/>
          </p:nvSpPr>
          <p:spPr bwMode="auto">
            <a:xfrm rot="3239528" flipH="1">
              <a:off x="-368984" y="850351"/>
              <a:ext cx="4466316" cy="4466316"/>
            </a:xfrm>
            <a:custGeom>
              <a:avLst/>
              <a:gdLst/>
              <a:ahLst/>
              <a:cxnLst/>
              <a:rect l="l" t="t" r="r" b="b"/>
              <a:pathLst>
                <a:path w="88940" h="88940" fill="none" stroke="1" extrusionOk="0">
                  <a:moveTo>
                    <a:pt x="1" y="23842"/>
                  </a:moveTo>
                  <a:lnTo>
                    <a:pt x="88939" y="1"/>
                  </a:lnTo>
                  <a:lnTo>
                    <a:pt x="65098" y="88940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30" name="Google Shape;730;p26" hidden="0"/>
            <p:cNvSpPr/>
            <p:nvPr isPhoto="0" userDrawn="0"/>
          </p:nvSpPr>
          <p:spPr bwMode="auto">
            <a:xfrm rot="3239528" flipH="1">
              <a:off x="-133313" y="1025209"/>
              <a:ext cx="4011600" cy="4011600"/>
            </a:xfrm>
            <a:custGeom>
              <a:avLst/>
              <a:gdLst/>
              <a:ahLst/>
              <a:cxnLst/>
              <a:rect l="l" t="t" r="r" b="b"/>
              <a:pathLst>
                <a:path w="79885" h="79885" fill="none" stroke="1" extrusionOk="0">
                  <a:moveTo>
                    <a:pt x="0" y="21414"/>
                  </a:moveTo>
                  <a:lnTo>
                    <a:pt x="79885" y="1"/>
                  </a:lnTo>
                  <a:lnTo>
                    <a:pt x="58471" y="79885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31" name="Google Shape;731;p26" hidden="0"/>
            <p:cNvSpPr/>
            <p:nvPr isPhoto="0" userDrawn="0"/>
          </p:nvSpPr>
          <p:spPr bwMode="auto">
            <a:xfrm rot="3239528" flipH="1">
              <a:off x="102339" y="1200057"/>
              <a:ext cx="3556882" cy="3556933"/>
            </a:xfrm>
            <a:custGeom>
              <a:avLst/>
              <a:gdLst/>
              <a:ahLst/>
              <a:cxnLst/>
              <a:rect l="l" t="t" r="r" b="b"/>
              <a:pathLst>
                <a:path w="70830" h="70831" fill="none" stroke="1" extrusionOk="0">
                  <a:moveTo>
                    <a:pt x="0" y="18986"/>
                  </a:moveTo>
                  <a:lnTo>
                    <a:pt x="70830" y="1"/>
                  </a:lnTo>
                  <a:lnTo>
                    <a:pt x="51845" y="70830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32" name="Google Shape;732;p26" hidden="0"/>
            <p:cNvSpPr/>
            <p:nvPr isPhoto="0" userDrawn="0"/>
          </p:nvSpPr>
          <p:spPr bwMode="auto">
            <a:xfrm rot="3239528" flipH="1">
              <a:off x="338000" y="1374936"/>
              <a:ext cx="3102217" cy="3102217"/>
            </a:xfrm>
            <a:custGeom>
              <a:avLst/>
              <a:gdLst/>
              <a:ahLst/>
              <a:cxnLst/>
              <a:rect l="l" t="t" r="r" b="b"/>
              <a:pathLst>
                <a:path w="61776" h="61776" fill="none" stroke="1" extrusionOk="0">
                  <a:moveTo>
                    <a:pt x="1" y="16558"/>
                  </a:moveTo>
                  <a:lnTo>
                    <a:pt x="61776" y="0"/>
                  </a:lnTo>
                  <a:lnTo>
                    <a:pt x="45219" y="61775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33" name="Google Shape;733;p26" hidden="0"/>
            <p:cNvSpPr/>
            <p:nvPr isPhoto="0" userDrawn="0"/>
          </p:nvSpPr>
          <p:spPr bwMode="auto">
            <a:xfrm rot="3239528" flipH="1">
              <a:off x="573632" y="1549774"/>
              <a:ext cx="2647550" cy="2647500"/>
            </a:xfrm>
            <a:custGeom>
              <a:avLst/>
              <a:gdLst/>
              <a:ahLst/>
              <a:cxnLst/>
              <a:rect l="l" t="t" r="r" b="b"/>
              <a:pathLst>
                <a:path w="52722" h="52721" fill="none" stroke="1" extrusionOk="0">
                  <a:moveTo>
                    <a:pt x="1" y="14130"/>
                  </a:moveTo>
                  <a:lnTo>
                    <a:pt x="52721" y="0"/>
                  </a:lnTo>
                  <a:lnTo>
                    <a:pt x="38592" y="52721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34" name="Google Shape;734;p26" hidden="0"/>
            <p:cNvSpPr/>
            <p:nvPr isPhoto="0" userDrawn="0"/>
          </p:nvSpPr>
          <p:spPr bwMode="auto">
            <a:xfrm rot="3239528" flipH="1">
              <a:off x="809489" y="1724216"/>
              <a:ext cx="2191930" cy="2192884"/>
            </a:xfrm>
            <a:custGeom>
              <a:avLst/>
              <a:gdLst/>
              <a:ahLst/>
              <a:cxnLst/>
              <a:rect l="l" t="t" r="r" b="b"/>
              <a:pathLst>
                <a:path w="43649" h="43668" fill="none" stroke="1" extrusionOk="0">
                  <a:moveTo>
                    <a:pt x="1" y="11702"/>
                  </a:moveTo>
                  <a:lnTo>
                    <a:pt x="43648" y="1"/>
                  </a:lnTo>
                  <a:lnTo>
                    <a:pt x="31947" y="43667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35" name="Google Shape;735;p26" hidden="0"/>
            <p:cNvSpPr/>
            <p:nvPr isPhoto="0" userDrawn="0"/>
          </p:nvSpPr>
          <p:spPr bwMode="auto">
            <a:xfrm rot="3239528" flipH="1">
              <a:off x="1045161" y="1899074"/>
              <a:ext cx="1737213" cy="1738167"/>
            </a:xfrm>
            <a:custGeom>
              <a:avLst/>
              <a:gdLst/>
              <a:ahLst/>
              <a:cxnLst/>
              <a:rect l="l" t="t" r="r" b="b"/>
              <a:pathLst>
                <a:path w="34594" h="34613" fill="none" stroke="1" extrusionOk="0">
                  <a:moveTo>
                    <a:pt x="0" y="9274"/>
                  </a:moveTo>
                  <a:lnTo>
                    <a:pt x="34594" y="1"/>
                  </a:lnTo>
                  <a:lnTo>
                    <a:pt x="25320" y="34612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36" name="Google Shape;736;p26" hidden="0"/>
            <p:cNvSpPr/>
            <p:nvPr isPhoto="0" userDrawn="0"/>
          </p:nvSpPr>
          <p:spPr bwMode="auto">
            <a:xfrm rot="3239528" flipH="1">
              <a:off x="1281198" y="2074119"/>
              <a:ext cx="1282497" cy="1282547"/>
            </a:xfrm>
            <a:custGeom>
              <a:avLst/>
              <a:gdLst/>
              <a:ahLst/>
              <a:cxnLst/>
              <a:rect l="l" t="t" r="r" b="b"/>
              <a:pathLst>
                <a:path w="25539" h="25540" fill="none" stroke="1" extrusionOk="0">
                  <a:moveTo>
                    <a:pt x="0" y="6846"/>
                  </a:moveTo>
                  <a:lnTo>
                    <a:pt x="25539" y="1"/>
                  </a:lnTo>
                  <a:lnTo>
                    <a:pt x="18693" y="25539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37" name="Google Shape;737;p26" hidden="0"/>
            <p:cNvSpPr/>
            <p:nvPr isPhoto="0" userDrawn="0"/>
          </p:nvSpPr>
          <p:spPr bwMode="auto">
            <a:xfrm rot="3239528" flipH="1">
              <a:off x="1516820" y="2248977"/>
              <a:ext cx="827880" cy="827829"/>
            </a:xfrm>
            <a:custGeom>
              <a:avLst/>
              <a:gdLst/>
              <a:ahLst/>
              <a:cxnLst/>
              <a:rect l="l" t="t" r="r" b="b"/>
              <a:pathLst>
                <a:path w="16486" h="16485" fill="none" stroke="1" extrusionOk="0">
                  <a:moveTo>
                    <a:pt x="1" y="4418"/>
                  </a:moveTo>
                  <a:lnTo>
                    <a:pt x="16485" y="0"/>
                  </a:lnTo>
                  <a:lnTo>
                    <a:pt x="12067" y="16485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wo columns 2" preserve="0" showMasterPhAnim="0" userDrawn="1">
  <p:cSld name="Title and two columns 2">
    <p:bg>
      <p:bgPr shadeToTitle="0">
        <a:solidFill>
          <a:schemeClr val="dk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7" name="Google Shape;427;p17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1428870" y="3937105"/>
            <a:ext cx="25143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Be Vietnam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Be Vietnam"/>
              <a:buNone/>
              <a:defRPr sz="1400">
                <a:latin typeface="Be Vietnam"/>
                <a:ea typeface="Be Vietnam"/>
                <a:cs typeface="Be Vietna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Be Vietnam"/>
              <a:buNone/>
              <a:defRPr sz="1400">
                <a:latin typeface="Be Vietnam"/>
                <a:ea typeface="Be Vietnam"/>
                <a:cs typeface="Be Vietna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Be Vietnam"/>
              <a:buNone/>
              <a:defRPr sz="1400">
                <a:latin typeface="Be Vietnam"/>
                <a:ea typeface="Be Vietnam"/>
                <a:cs typeface="Be Vietna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Be Vietnam"/>
              <a:buNone/>
              <a:defRPr sz="1400">
                <a:latin typeface="Be Vietnam"/>
                <a:ea typeface="Be Vietnam"/>
                <a:cs typeface="Be Vietna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Be Vietnam"/>
              <a:buNone/>
              <a:defRPr sz="1400">
                <a:latin typeface="Be Vietnam"/>
                <a:ea typeface="Be Vietnam"/>
                <a:cs typeface="Be Vietna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Be Vietnam"/>
              <a:buNone/>
              <a:defRPr sz="1400">
                <a:latin typeface="Be Vietnam"/>
                <a:ea typeface="Be Vietnam"/>
                <a:cs typeface="Be Vietna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Be Vietnam"/>
              <a:buNone/>
              <a:defRPr sz="1400">
                <a:latin typeface="Be Vietnam"/>
                <a:ea typeface="Be Vietnam"/>
                <a:cs typeface="Be Vietna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Be Vietnam"/>
              <a:buNone/>
              <a:defRPr sz="1400">
                <a:latin typeface="Be Vietnam"/>
                <a:ea typeface="Be Vietnam"/>
                <a:cs typeface="Be Vietnam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28" name="Google Shape;428;p17" hidden="0"/>
          <p:cNvSpPr txBox="1">
            <a:spLocks noGrp="1"/>
          </p:cNvSpPr>
          <p:nvPr isPhoto="0" userDrawn="0">
            <p:ph type="title" idx="2" hasCustomPrompt="0"/>
          </p:nvPr>
        </p:nvSpPr>
        <p:spPr bwMode="auto">
          <a:xfrm>
            <a:off x="5200855" y="3937105"/>
            <a:ext cx="25143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Be Vietnam"/>
              <a:buNone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Be Vietnam"/>
              <a:buNone/>
              <a:defRPr sz="1400">
                <a:latin typeface="Be Vietnam"/>
                <a:ea typeface="Be Vietnam"/>
                <a:cs typeface="Be Vietna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Be Vietnam"/>
              <a:buNone/>
              <a:defRPr sz="1400">
                <a:latin typeface="Be Vietnam"/>
                <a:ea typeface="Be Vietnam"/>
                <a:cs typeface="Be Vietna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Be Vietnam"/>
              <a:buNone/>
              <a:defRPr sz="1400">
                <a:latin typeface="Be Vietnam"/>
                <a:ea typeface="Be Vietnam"/>
                <a:cs typeface="Be Vietna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Be Vietnam"/>
              <a:buNone/>
              <a:defRPr sz="1400">
                <a:latin typeface="Be Vietnam"/>
                <a:ea typeface="Be Vietnam"/>
                <a:cs typeface="Be Vietna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Be Vietnam"/>
              <a:buNone/>
              <a:defRPr sz="1400">
                <a:latin typeface="Be Vietnam"/>
                <a:ea typeface="Be Vietnam"/>
                <a:cs typeface="Be Vietna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Be Vietnam"/>
              <a:buNone/>
              <a:defRPr sz="1400">
                <a:latin typeface="Be Vietnam"/>
                <a:ea typeface="Be Vietnam"/>
                <a:cs typeface="Be Vietna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Be Vietnam"/>
              <a:buNone/>
              <a:defRPr sz="1400">
                <a:latin typeface="Be Vietnam"/>
                <a:ea typeface="Be Vietnam"/>
                <a:cs typeface="Be Vietna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Be Vietnam"/>
              <a:buNone/>
              <a:defRPr sz="1400">
                <a:latin typeface="Be Vietnam"/>
                <a:ea typeface="Be Vietnam"/>
                <a:cs typeface="Be Vietnam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29" name="Google Shape;429;p17" hidden="0"/>
          <p:cNvSpPr txBox="1">
            <a:spLocks noGrp="1"/>
          </p:cNvSpPr>
          <p:nvPr isPhoto="0" userDrawn="0">
            <p:ph type="title" idx="3" hasCustomPrompt="0"/>
          </p:nvPr>
        </p:nvSpPr>
        <p:spPr bwMode="auto">
          <a:xfrm>
            <a:off x="1428870" y="3523500"/>
            <a:ext cx="2514300" cy="3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Be Vietnam"/>
              <a:buNone/>
              <a:defRPr sz="2100" b="1">
                <a:solidFill>
                  <a:schemeClr val="lt1"/>
                </a:solidFill>
                <a:latin typeface="Blinker"/>
                <a:ea typeface="Blinker"/>
                <a:cs typeface="Blink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Be Vietnam"/>
              <a:buNone/>
              <a:defRPr sz="1800" b="1">
                <a:latin typeface="Be Vietnam"/>
                <a:ea typeface="Be Vietnam"/>
                <a:cs typeface="Be Vietna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Be Vietnam"/>
              <a:buNone/>
              <a:defRPr sz="1800" b="1">
                <a:latin typeface="Be Vietnam"/>
                <a:ea typeface="Be Vietnam"/>
                <a:cs typeface="Be Vietna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Be Vietnam"/>
              <a:buNone/>
              <a:defRPr sz="1800" b="1">
                <a:latin typeface="Be Vietnam"/>
                <a:ea typeface="Be Vietnam"/>
                <a:cs typeface="Be Vietna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Be Vietnam"/>
              <a:buNone/>
              <a:defRPr sz="1800" b="1">
                <a:latin typeface="Be Vietnam"/>
                <a:ea typeface="Be Vietnam"/>
                <a:cs typeface="Be Vietna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Be Vietnam"/>
              <a:buNone/>
              <a:defRPr sz="1800" b="1">
                <a:latin typeface="Be Vietnam"/>
                <a:ea typeface="Be Vietnam"/>
                <a:cs typeface="Be Vietna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Be Vietnam"/>
              <a:buNone/>
              <a:defRPr sz="1800" b="1">
                <a:latin typeface="Be Vietnam"/>
                <a:ea typeface="Be Vietnam"/>
                <a:cs typeface="Be Vietna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Be Vietnam"/>
              <a:buNone/>
              <a:defRPr sz="1800" b="1">
                <a:latin typeface="Be Vietnam"/>
                <a:ea typeface="Be Vietnam"/>
                <a:cs typeface="Be Vietna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Be Vietnam"/>
              <a:buNone/>
              <a:defRPr sz="1800" b="1">
                <a:latin typeface="Be Vietnam"/>
                <a:ea typeface="Be Vietnam"/>
                <a:cs typeface="Be Vietnam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30" name="Google Shape;430;p17" hidden="0"/>
          <p:cNvSpPr txBox="1">
            <a:spLocks noGrp="1"/>
          </p:cNvSpPr>
          <p:nvPr isPhoto="0" userDrawn="0">
            <p:ph type="title" idx="4" hasCustomPrompt="0"/>
          </p:nvPr>
        </p:nvSpPr>
        <p:spPr bwMode="auto">
          <a:xfrm>
            <a:off x="5200855" y="3523500"/>
            <a:ext cx="2514300" cy="3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Be Vietnam"/>
              <a:buNone/>
              <a:defRPr sz="2100" b="1">
                <a:solidFill>
                  <a:schemeClr val="lt1"/>
                </a:solidFill>
                <a:latin typeface="Blinker"/>
                <a:ea typeface="Blinker"/>
                <a:cs typeface="Blink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Be Vietnam"/>
              <a:buNone/>
              <a:defRPr sz="1800" b="1">
                <a:latin typeface="Be Vietnam"/>
                <a:ea typeface="Be Vietnam"/>
                <a:cs typeface="Be Vietna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Be Vietnam"/>
              <a:buNone/>
              <a:defRPr sz="1800" b="1">
                <a:latin typeface="Be Vietnam"/>
                <a:ea typeface="Be Vietnam"/>
                <a:cs typeface="Be Vietna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Be Vietnam"/>
              <a:buNone/>
              <a:defRPr sz="1800" b="1">
                <a:latin typeface="Be Vietnam"/>
                <a:ea typeface="Be Vietnam"/>
                <a:cs typeface="Be Vietna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Be Vietnam"/>
              <a:buNone/>
              <a:defRPr sz="1800" b="1">
                <a:latin typeface="Be Vietnam"/>
                <a:ea typeface="Be Vietnam"/>
                <a:cs typeface="Be Vietna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Be Vietnam"/>
              <a:buNone/>
              <a:defRPr sz="1800" b="1">
                <a:latin typeface="Be Vietnam"/>
                <a:ea typeface="Be Vietnam"/>
                <a:cs typeface="Be Vietna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Be Vietnam"/>
              <a:buNone/>
              <a:defRPr sz="1800" b="1">
                <a:latin typeface="Be Vietnam"/>
                <a:ea typeface="Be Vietnam"/>
                <a:cs typeface="Be Vietna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Be Vietnam"/>
              <a:buNone/>
              <a:defRPr sz="1800" b="1">
                <a:latin typeface="Be Vietnam"/>
                <a:ea typeface="Be Vietnam"/>
                <a:cs typeface="Be Vietna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Be Vietnam"/>
              <a:buNone/>
              <a:defRPr sz="1800" b="1">
                <a:latin typeface="Be Vietnam"/>
                <a:ea typeface="Be Vietnam"/>
                <a:cs typeface="Be Vietnam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31" name="Google Shape;431;p17" hidden="0"/>
          <p:cNvSpPr txBox="1">
            <a:spLocks noGrp="1"/>
          </p:cNvSpPr>
          <p:nvPr isPhoto="0" userDrawn="0">
            <p:ph type="title" idx="5" hasCustomPrompt="0"/>
          </p:nvPr>
        </p:nvSpPr>
        <p:spPr bwMode="auto">
          <a:xfrm>
            <a:off x="713225" y="539500"/>
            <a:ext cx="77592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grpSp>
        <p:nvGrpSpPr>
          <p:cNvPr id="432" name="Google Shape;432;p17" hidden="0"/>
          <p:cNvGrpSpPr/>
          <p:nvPr isPhoto="0" userDrawn="0"/>
        </p:nvGrpSpPr>
        <p:grpSpPr bwMode="auto">
          <a:xfrm>
            <a:off x="7712500" y="-1723264"/>
            <a:ext cx="2791913" cy="2791891"/>
            <a:chOff x="7712500" y="-1723264"/>
            <a:chExt cx="2791913" cy="2791891"/>
          </a:xfrm>
        </p:grpSpPr>
        <p:sp>
          <p:nvSpPr>
            <p:cNvPr id="433" name="Google Shape;433;p17" hidden="0"/>
            <p:cNvSpPr/>
            <p:nvPr isPhoto="0" userDrawn="0"/>
          </p:nvSpPr>
          <p:spPr bwMode="auto">
            <a:xfrm flipH="1">
              <a:off x="7712500" y="-1723264"/>
              <a:ext cx="2791913" cy="2791891"/>
            </a:xfrm>
            <a:custGeom>
              <a:avLst/>
              <a:gdLst/>
              <a:ahLst/>
              <a:cxnLst/>
              <a:rect l="l" t="t" r="r" b="b"/>
              <a:pathLst>
                <a:path w="126934" h="126933" fill="none" stroke="1" extrusionOk="0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34" name="Google Shape;434;p17" hidden="0"/>
            <p:cNvSpPr/>
            <p:nvPr isPhoto="0" userDrawn="0"/>
          </p:nvSpPr>
          <p:spPr bwMode="auto">
            <a:xfrm flipH="1">
              <a:off x="7880326" y="-1555446"/>
              <a:ext cx="2456270" cy="2456270"/>
            </a:xfrm>
            <a:custGeom>
              <a:avLst/>
              <a:gdLst/>
              <a:ahLst/>
              <a:cxnLst/>
              <a:rect l="l" t="t" r="r" b="b"/>
              <a:pathLst>
                <a:path w="111674" h="111674" fill="none" stroke="1" extrusionOk="0">
                  <a:moveTo>
                    <a:pt x="111674" y="55837"/>
                  </a:moveTo>
                  <a:cubicBezTo>
                    <a:pt x="111674" y="86658"/>
                    <a:pt x="86658" y="111673"/>
                    <a:pt x="55837" y="111673"/>
                  </a:cubicBezTo>
                  <a:cubicBezTo>
                    <a:pt x="25016" y="111673"/>
                    <a:pt x="0" y="86658"/>
                    <a:pt x="0" y="55837"/>
                  </a:cubicBezTo>
                  <a:cubicBezTo>
                    <a:pt x="0" y="24985"/>
                    <a:pt x="25016" y="0"/>
                    <a:pt x="55837" y="0"/>
                  </a:cubicBezTo>
                  <a:cubicBezTo>
                    <a:pt x="86658" y="0"/>
                    <a:pt x="111674" y="24985"/>
                    <a:pt x="111674" y="5583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35" name="Google Shape;435;p17" hidden="0"/>
            <p:cNvSpPr/>
            <p:nvPr isPhoto="0" userDrawn="0"/>
          </p:nvSpPr>
          <p:spPr bwMode="auto">
            <a:xfrm flipH="1">
              <a:off x="8027410" y="-1408369"/>
              <a:ext cx="2162108" cy="2162109"/>
            </a:xfrm>
            <a:custGeom>
              <a:avLst/>
              <a:gdLst/>
              <a:ahLst/>
              <a:cxnLst/>
              <a:rect l="l" t="t" r="r" b="b"/>
              <a:pathLst>
                <a:path w="98300" h="98300" fill="none" stroke="1" extrusionOk="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36" name="Google Shape;436;p17" hidden="0"/>
            <p:cNvSpPr/>
            <p:nvPr isPhoto="0" userDrawn="0"/>
          </p:nvSpPr>
          <p:spPr bwMode="auto">
            <a:xfrm flipH="1">
              <a:off x="8174493" y="-1261292"/>
              <a:ext cx="1867947" cy="1867947"/>
            </a:xfrm>
            <a:custGeom>
              <a:avLst/>
              <a:gdLst/>
              <a:ahLst/>
              <a:cxnLst/>
              <a:rect l="l" t="t" r="r" b="b"/>
              <a:pathLst>
                <a:path w="84926" h="84926" fill="none" stroke="1" extrusionOk="0">
                  <a:moveTo>
                    <a:pt x="42463" y="84925"/>
                  </a:moveTo>
                  <a:cubicBezTo>
                    <a:pt x="19058" y="84925"/>
                    <a:pt x="0" y="65867"/>
                    <a:pt x="0" y="42463"/>
                  </a:cubicBezTo>
                  <a:cubicBezTo>
                    <a:pt x="0" y="19058"/>
                    <a:pt x="19058" y="0"/>
                    <a:pt x="42463" y="0"/>
                  </a:cubicBezTo>
                  <a:cubicBezTo>
                    <a:pt x="65868" y="0"/>
                    <a:pt x="84926" y="19058"/>
                    <a:pt x="84926" y="42463"/>
                  </a:cubicBezTo>
                  <a:cubicBezTo>
                    <a:pt x="84926" y="65867"/>
                    <a:pt x="65868" y="84925"/>
                    <a:pt x="42463" y="8492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37" name="Google Shape;437;p17" hidden="0"/>
            <p:cNvSpPr/>
            <p:nvPr isPhoto="0" userDrawn="0"/>
          </p:nvSpPr>
          <p:spPr bwMode="auto">
            <a:xfrm flipH="1">
              <a:off x="8321577" y="-1114214"/>
              <a:ext cx="1573786" cy="1573786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stroke="1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38" name="Google Shape;438;p17" hidden="0"/>
            <p:cNvSpPr/>
            <p:nvPr isPhoto="0" userDrawn="0"/>
          </p:nvSpPr>
          <p:spPr bwMode="auto">
            <a:xfrm flipH="1">
              <a:off x="8245201" y="-1190623"/>
              <a:ext cx="1726550" cy="1726550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stroke="1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39" name="Google Shape;439;p17" hidden="0"/>
            <p:cNvSpPr/>
            <p:nvPr isPhoto="0" userDrawn="0"/>
          </p:nvSpPr>
          <p:spPr bwMode="auto">
            <a:xfrm flipH="1">
              <a:off x="8102409" y="-1333323"/>
              <a:ext cx="2012042" cy="2012042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stroke="1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40" name="Google Shape;440;p17" hidden="0"/>
            <p:cNvSpPr/>
            <p:nvPr isPhoto="0" userDrawn="0"/>
          </p:nvSpPr>
          <p:spPr bwMode="auto">
            <a:xfrm flipH="1">
              <a:off x="7953567" y="-1482446"/>
              <a:ext cx="2310050" cy="2310050"/>
            </a:xfrm>
            <a:custGeom>
              <a:avLst/>
              <a:gdLst/>
              <a:ahLst/>
              <a:cxnLst/>
              <a:rect l="l" t="t" r="r" b="b"/>
              <a:pathLst>
                <a:path w="98300" h="98300" fill="none" stroke="1" extrusionOk="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41" name="Google Shape;441;p17" hidden="0"/>
            <p:cNvSpPr/>
            <p:nvPr isPhoto="0" userDrawn="0"/>
          </p:nvSpPr>
          <p:spPr bwMode="auto">
            <a:xfrm flipH="1">
              <a:off x="7798312" y="-1638431"/>
              <a:ext cx="2622456" cy="2622436"/>
            </a:xfrm>
            <a:custGeom>
              <a:avLst/>
              <a:gdLst/>
              <a:ahLst/>
              <a:cxnLst/>
              <a:rect l="l" t="t" r="r" b="b"/>
              <a:pathLst>
                <a:path w="126934" h="126933" fill="none" stroke="1" extrusionOk="0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442" name="Google Shape;442;p17" hidden="0"/>
          <p:cNvGrpSpPr/>
          <p:nvPr isPhoto="0" userDrawn="0"/>
        </p:nvGrpSpPr>
        <p:grpSpPr bwMode="auto">
          <a:xfrm>
            <a:off x="-1458575" y="4053261"/>
            <a:ext cx="2791913" cy="2791891"/>
            <a:chOff x="-1458575" y="4053261"/>
            <a:chExt cx="2791913" cy="2791891"/>
          </a:xfrm>
        </p:grpSpPr>
        <p:sp>
          <p:nvSpPr>
            <p:cNvPr id="443" name="Google Shape;443;p17" hidden="0"/>
            <p:cNvSpPr/>
            <p:nvPr isPhoto="0" userDrawn="0"/>
          </p:nvSpPr>
          <p:spPr bwMode="auto">
            <a:xfrm flipH="1">
              <a:off x="-1458575" y="4053261"/>
              <a:ext cx="2791913" cy="2791891"/>
            </a:xfrm>
            <a:custGeom>
              <a:avLst/>
              <a:gdLst/>
              <a:ahLst/>
              <a:cxnLst/>
              <a:rect l="l" t="t" r="r" b="b"/>
              <a:pathLst>
                <a:path w="126934" h="126933" fill="none" stroke="1" extrusionOk="0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44" name="Google Shape;444;p17" hidden="0"/>
            <p:cNvSpPr/>
            <p:nvPr isPhoto="0" userDrawn="0"/>
          </p:nvSpPr>
          <p:spPr bwMode="auto">
            <a:xfrm flipH="1">
              <a:off x="-1290749" y="4221079"/>
              <a:ext cx="2456270" cy="2456270"/>
            </a:xfrm>
            <a:custGeom>
              <a:avLst/>
              <a:gdLst/>
              <a:ahLst/>
              <a:cxnLst/>
              <a:rect l="l" t="t" r="r" b="b"/>
              <a:pathLst>
                <a:path w="111674" h="111674" fill="none" stroke="1" extrusionOk="0">
                  <a:moveTo>
                    <a:pt x="111674" y="55837"/>
                  </a:moveTo>
                  <a:cubicBezTo>
                    <a:pt x="111674" y="86658"/>
                    <a:pt x="86658" y="111673"/>
                    <a:pt x="55837" y="111673"/>
                  </a:cubicBezTo>
                  <a:cubicBezTo>
                    <a:pt x="25016" y="111673"/>
                    <a:pt x="0" y="86658"/>
                    <a:pt x="0" y="55837"/>
                  </a:cubicBezTo>
                  <a:cubicBezTo>
                    <a:pt x="0" y="24985"/>
                    <a:pt x="25016" y="0"/>
                    <a:pt x="55837" y="0"/>
                  </a:cubicBezTo>
                  <a:cubicBezTo>
                    <a:pt x="86658" y="0"/>
                    <a:pt x="111674" y="24985"/>
                    <a:pt x="111674" y="5583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45" name="Google Shape;445;p17" hidden="0"/>
            <p:cNvSpPr/>
            <p:nvPr isPhoto="0" userDrawn="0"/>
          </p:nvSpPr>
          <p:spPr bwMode="auto">
            <a:xfrm flipH="1">
              <a:off x="-1143665" y="4368156"/>
              <a:ext cx="2162109" cy="2162109"/>
            </a:xfrm>
            <a:custGeom>
              <a:avLst/>
              <a:gdLst/>
              <a:ahLst/>
              <a:cxnLst/>
              <a:rect l="l" t="t" r="r" b="b"/>
              <a:pathLst>
                <a:path w="98300" h="98300" fill="none" stroke="1" extrusionOk="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46" name="Google Shape;446;p17" hidden="0"/>
            <p:cNvSpPr/>
            <p:nvPr isPhoto="0" userDrawn="0"/>
          </p:nvSpPr>
          <p:spPr bwMode="auto">
            <a:xfrm flipH="1">
              <a:off x="-996582" y="4515233"/>
              <a:ext cx="1867947" cy="1867947"/>
            </a:xfrm>
            <a:custGeom>
              <a:avLst/>
              <a:gdLst/>
              <a:ahLst/>
              <a:cxnLst/>
              <a:rect l="l" t="t" r="r" b="b"/>
              <a:pathLst>
                <a:path w="84926" h="84926" fill="none" stroke="1" extrusionOk="0">
                  <a:moveTo>
                    <a:pt x="42463" y="84925"/>
                  </a:moveTo>
                  <a:cubicBezTo>
                    <a:pt x="19058" y="84925"/>
                    <a:pt x="0" y="65867"/>
                    <a:pt x="0" y="42463"/>
                  </a:cubicBezTo>
                  <a:cubicBezTo>
                    <a:pt x="0" y="19058"/>
                    <a:pt x="19058" y="0"/>
                    <a:pt x="42463" y="0"/>
                  </a:cubicBezTo>
                  <a:cubicBezTo>
                    <a:pt x="65868" y="0"/>
                    <a:pt x="84926" y="19058"/>
                    <a:pt x="84926" y="42463"/>
                  </a:cubicBezTo>
                  <a:cubicBezTo>
                    <a:pt x="84926" y="65867"/>
                    <a:pt x="65868" y="84925"/>
                    <a:pt x="42463" y="8492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47" name="Google Shape;447;p17" hidden="0"/>
            <p:cNvSpPr/>
            <p:nvPr isPhoto="0" userDrawn="0"/>
          </p:nvSpPr>
          <p:spPr bwMode="auto">
            <a:xfrm flipH="1">
              <a:off x="-849498" y="4662311"/>
              <a:ext cx="1573786" cy="1573786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stroke="1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48" name="Google Shape;448;p17" hidden="0"/>
            <p:cNvSpPr/>
            <p:nvPr isPhoto="0" userDrawn="0"/>
          </p:nvSpPr>
          <p:spPr bwMode="auto">
            <a:xfrm flipH="1">
              <a:off x="-925874" y="4585902"/>
              <a:ext cx="1726550" cy="1726550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stroke="1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49" name="Google Shape;449;p17" hidden="0"/>
            <p:cNvSpPr/>
            <p:nvPr isPhoto="0" userDrawn="0"/>
          </p:nvSpPr>
          <p:spPr bwMode="auto">
            <a:xfrm flipH="1">
              <a:off x="-1068666" y="4443202"/>
              <a:ext cx="2012042" cy="2012042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stroke="1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50" name="Google Shape;450;p17" hidden="0"/>
            <p:cNvSpPr/>
            <p:nvPr isPhoto="0" userDrawn="0"/>
          </p:nvSpPr>
          <p:spPr bwMode="auto">
            <a:xfrm flipH="1">
              <a:off x="-1217508" y="4294079"/>
              <a:ext cx="2310050" cy="2310050"/>
            </a:xfrm>
            <a:custGeom>
              <a:avLst/>
              <a:gdLst/>
              <a:ahLst/>
              <a:cxnLst/>
              <a:rect l="l" t="t" r="r" b="b"/>
              <a:pathLst>
                <a:path w="98300" h="98300" fill="none" stroke="1" extrusionOk="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51" name="Google Shape;451;p17" hidden="0"/>
            <p:cNvSpPr/>
            <p:nvPr isPhoto="0" userDrawn="0"/>
          </p:nvSpPr>
          <p:spPr bwMode="auto">
            <a:xfrm flipH="1">
              <a:off x="-1372763" y="4138094"/>
              <a:ext cx="2622456" cy="2622436"/>
            </a:xfrm>
            <a:custGeom>
              <a:avLst/>
              <a:gdLst/>
              <a:ahLst/>
              <a:cxnLst/>
              <a:rect l="l" t="t" r="r" b="b"/>
              <a:pathLst>
                <a:path w="126934" h="126933" fill="none" stroke="1" extrusionOk="0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rotWithShape="0" algn="bl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header" preserve="0" showMasterPhAnim="0" type="secHead" userDrawn="1">
  <p:cSld name="SECTION_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" name="Google Shape;69;p3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5894575" y="2050675"/>
            <a:ext cx="2460000" cy="9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pPr>
              <a:defRPr/>
            </a:pPr>
            <a:endParaRPr/>
          </a:p>
        </p:txBody>
      </p:sp>
      <p:sp>
        <p:nvSpPr>
          <p:cNvPr id="70" name="Google Shape;70;p3" hidden="0"/>
          <p:cNvSpPr txBox="1">
            <a:spLocks noGrp="1"/>
          </p:cNvSpPr>
          <p:nvPr isPhoto="0" userDrawn="0">
            <p:ph type="title" idx="2" hasCustomPrompt="1"/>
          </p:nvPr>
        </p:nvSpPr>
        <p:spPr bwMode="auto">
          <a:xfrm>
            <a:off x="520888" y="1877300"/>
            <a:ext cx="1610400" cy="12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71" name="Google Shape;71;p3" hidden="0"/>
          <p:cNvSpPr txBox="1"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5894575" y="3143300"/>
            <a:ext cx="2321100" cy="7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grpSp>
        <p:nvGrpSpPr>
          <p:cNvPr id="72" name="Google Shape;72;p3" hidden="0"/>
          <p:cNvGrpSpPr/>
          <p:nvPr isPhoto="0" userDrawn="0"/>
        </p:nvGrpSpPr>
        <p:grpSpPr bwMode="auto">
          <a:xfrm>
            <a:off x="-2194475" y="-570787"/>
            <a:ext cx="7111100" cy="6284325"/>
            <a:chOff x="-2194475" y="-570787"/>
            <a:chExt cx="7111100" cy="6284325"/>
          </a:xfrm>
        </p:grpSpPr>
        <p:sp>
          <p:nvSpPr>
            <p:cNvPr id="73" name="Google Shape;73;p3" hidden="0"/>
            <p:cNvSpPr/>
            <p:nvPr isPhoto="0" userDrawn="0"/>
          </p:nvSpPr>
          <p:spPr bwMode="auto">
            <a:xfrm>
              <a:off x="706800" y="1816038"/>
              <a:ext cx="1308575" cy="1511425"/>
            </a:xfrm>
            <a:custGeom>
              <a:avLst/>
              <a:gdLst/>
              <a:ahLst/>
              <a:cxnLst/>
              <a:rect l="l" t="t" r="r" b="b"/>
              <a:pathLst>
                <a:path w="52343" h="60457" fill="none" stroke="1" extrusionOk="0">
                  <a:moveTo>
                    <a:pt x="1" y="15107"/>
                  </a:moveTo>
                  <a:lnTo>
                    <a:pt x="26171" y="0"/>
                  </a:lnTo>
                  <a:lnTo>
                    <a:pt x="52342" y="15107"/>
                  </a:lnTo>
                  <a:lnTo>
                    <a:pt x="52342" y="45320"/>
                  </a:lnTo>
                  <a:lnTo>
                    <a:pt x="26171" y="60457"/>
                  </a:lnTo>
                  <a:lnTo>
                    <a:pt x="1" y="4532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rotWithShape="0" algn="bl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4" name="Google Shape;74;p3" hidden="0"/>
            <p:cNvSpPr/>
            <p:nvPr isPhoto="0" userDrawn="0"/>
          </p:nvSpPr>
          <p:spPr bwMode="auto">
            <a:xfrm>
              <a:off x="499350" y="1645063"/>
              <a:ext cx="1723475" cy="1852625"/>
            </a:xfrm>
            <a:custGeom>
              <a:avLst/>
              <a:gdLst/>
              <a:ahLst/>
              <a:cxnLst/>
              <a:rect l="l" t="t" r="r" b="b"/>
              <a:pathLst>
                <a:path w="68939" h="74105" fill="none" stroke="1" extrusionOk="0">
                  <a:moveTo>
                    <a:pt x="1" y="22675"/>
                  </a:moveTo>
                  <a:lnTo>
                    <a:pt x="29697" y="0"/>
                  </a:lnTo>
                  <a:lnTo>
                    <a:pt x="64166" y="14408"/>
                  </a:lnTo>
                  <a:lnTo>
                    <a:pt x="68938" y="51460"/>
                  </a:lnTo>
                  <a:lnTo>
                    <a:pt x="39242" y="74105"/>
                  </a:lnTo>
                  <a:lnTo>
                    <a:pt x="4773" y="59697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rotWithShape="0" algn="bl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5" name="Google Shape;75;p3" hidden="0"/>
            <p:cNvSpPr/>
            <p:nvPr isPhoto="0" userDrawn="0"/>
          </p:nvSpPr>
          <p:spPr bwMode="auto">
            <a:xfrm>
              <a:off x="291899" y="1474838"/>
              <a:ext cx="2137600" cy="2193075"/>
            </a:xfrm>
            <a:custGeom>
              <a:avLst/>
              <a:gdLst/>
              <a:ahLst/>
              <a:cxnLst/>
              <a:rect l="l" t="t" r="r" b="b"/>
              <a:pathLst>
                <a:path w="85504" h="87723" fill="none" stroke="1" extrusionOk="0">
                  <a:moveTo>
                    <a:pt x="1" y="30183"/>
                  </a:moveTo>
                  <a:lnTo>
                    <a:pt x="33223" y="1"/>
                  </a:lnTo>
                  <a:lnTo>
                    <a:pt x="75990" y="13679"/>
                  </a:lnTo>
                  <a:lnTo>
                    <a:pt x="85504" y="57539"/>
                  </a:lnTo>
                  <a:lnTo>
                    <a:pt x="52312" y="87722"/>
                  </a:lnTo>
                  <a:lnTo>
                    <a:pt x="9545" y="74044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rotWithShape="0" algn="bl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6" name="Google Shape;76;p3" hidden="0"/>
            <p:cNvSpPr/>
            <p:nvPr isPhoto="0" userDrawn="0"/>
          </p:nvSpPr>
          <p:spPr bwMode="auto">
            <a:xfrm>
              <a:off x="85200" y="1304613"/>
              <a:ext cx="2551750" cy="2534275"/>
            </a:xfrm>
            <a:custGeom>
              <a:avLst/>
              <a:gdLst/>
              <a:ahLst/>
              <a:cxnLst/>
              <a:rect l="l" t="t" r="r" b="b"/>
              <a:pathLst>
                <a:path w="102070" h="101371" fill="none" stroke="1" extrusionOk="0">
                  <a:moveTo>
                    <a:pt x="1" y="37722"/>
                  </a:moveTo>
                  <a:lnTo>
                    <a:pt x="36719" y="1"/>
                  </a:lnTo>
                  <a:lnTo>
                    <a:pt x="87784" y="12949"/>
                  </a:lnTo>
                  <a:lnTo>
                    <a:pt x="102070" y="63619"/>
                  </a:lnTo>
                  <a:lnTo>
                    <a:pt x="65321" y="101370"/>
                  </a:lnTo>
                  <a:lnTo>
                    <a:pt x="14287" y="8839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rotWithShape="0" algn="bl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7" name="Google Shape;77;p3" hidden="0"/>
            <p:cNvSpPr/>
            <p:nvPr isPhoto="0" userDrawn="0"/>
          </p:nvSpPr>
          <p:spPr bwMode="auto">
            <a:xfrm>
              <a:off x="-122250" y="1133638"/>
              <a:ext cx="2966650" cy="2875450"/>
            </a:xfrm>
            <a:custGeom>
              <a:avLst/>
              <a:gdLst/>
              <a:ahLst/>
              <a:cxnLst/>
              <a:rect l="l" t="t" r="r" b="b"/>
              <a:pathLst>
                <a:path w="118666" h="115018" fill="none" stroke="1" extrusionOk="0">
                  <a:moveTo>
                    <a:pt x="1" y="45290"/>
                  </a:moveTo>
                  <a:lnTo>
                    <a:pt x="40245" y="1"/>
                  </a:lnTo>
                  <a:lnTo>
                    <a:pt x="99577" y="12250"/>
                  </a:lnTo>
                  <a:lnTo>
                    <a:pt x="118666" y="69759"/>
                  </a:lnTo>
                  <a:lnTo>
                    <a:pt x="78391" y="115018"/>
                  </a:lnTo>
                  <a:lnTo>
                    <a:pt x="19059" y="102768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rotWithShape="0" algn="bl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8" name="Google Shape;78;p3" hidden="0"/>
            <p:cNvSpPr/>
            <p:nvPr isPhoto="0" userDrawn="0"/>
          </p:nvSpPr>
          <p:spPr bwMode="auto">
            <a:xfrm>
              <a:off x="-329700" y="963438"/>
              <a:ext cx="3381550" cy="3215875"/>
            </a:xfrm>
            <a:custGeom>
              <a:avLst/>
              <a:gdLst/>
              <a:ahLst/>
              <a:cxnLst/>
              <a:rect l="l" t="t" r="r" b="b"/>
              <a:pathLst>
                <a:path w="135262" h="128635" fill="none" stroke="1" extrusionOk="0">
                  <a:moveTo>
                    <a:pt x="1" y="52797"/>
                  </a:moveTo>
                  <a:lnTo>
                    <a:pt x="43801" y="0"/>
                  </a:lnTo>
                  <a:lnTo>
                    <a:pt x="111401" y="11520"/>
                  </a:lnTo>
                  <a:lnTo>
                    <a:pt x="135262" y="75837"/>
                  </a:lnTo>
                  <a:lnTo>
                    <a:pt x="91462" y="128634"/>
                  </a:lnTo>
                  <a:lnTo>
                    <a:pt x="23831" y="117114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rotWithShape="0" algn="bl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9" name="Google Shape;79;p3" hidden="0"/>
            <p:cNvSpPr/>
            <p:nvPr isPhoto="0" userDrawn="0"/>
          </p:nvSpPr>
          <p:spPr bwMode="auto">
            <a:xfrm>
              <a:off x="-537150" y="793212"/>
              <a:ext cx="3795700" cy="3557075"/>
            </a:xfrm>
            <a:custGeom>
              <a:avLst/>
              <a:gdLst/>
              <a:ahLst/>
              <a:cxnLst/>
              <a:rect l="l" t="t" r="r" b="b"/>
              <a:pathLst>
                <a:path w="151828" h="142283" fill="none" stroke="1" extrusionOk="0">
                  <a:moveTo>
                    <a:pt x="1" y="60336"/>
                  </a:moveTo>
                  <a:lnTo>
                    <a:pt x="47327" y="1"/>
                  </a:lnTo>
                  <a:lnTo>
                    <a:pt x="123225" y="10791"/>
                  </a:lnTo>
                  <a:lnTo>
                    <a:pt x="151827" y="81917"/>
                  </a:lnTo>
                  <a:lnTo>
                    <a:pt x="104532" y="142282"/>
                  </a:lnTo>
                  <a:lnTo>
                    <a:pt x="28634" y="131462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rotWithShape="0" algn="bl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80" name="Google Shape;80;p3" hidden="0"/>
            <p:cNvSpPr/>
            <p:nvPr isPhoto="0" userDrawn="0"/>
          </p:nvSpPr>
          <p:spPr bwMode="auto">
            <a:xfrm>
              <a:off x="-743825" y="622238"/>
              <a:ext cx="4209825" cy="3898250"/>
            </a:xfrm>
            <a:custGeom>
              <a:avLst/>
              <a:gdLst/>
              <a:ahLst/>
              <a:cxnLst/>
              <a:rect l="l" t="t" r="r" b="b"/>
              <a:pathLst>
                <a:path w="168393" h="155930" fill="none" stroke="1" extrusionOk="0">
                  <a:moveTo>
                    <a:pt x="0" y="67904"/>
                  </a:moveTo>
                  <a:lnTo>
                    <a:pt x="50822" y="1"/>
                  </a:lnTo>
                  <a:lnTo>
                    <a:pt x="135018" y="10092"/>
                  </a:lnTo>
                  <a:lnTo>
                    <a:pt x="168392" y="88057"/>
                  </a:lnTo>
                  <a:lnTo>
                    <a:pt x="117571" y="155930"/>
                  </a:lnTo>
                  <a:lnTo>
                    <a:pt x="33375" y="145839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rotWithShape="0" algn="bl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81" name="Google Shape;81;p3" hidden="0"/>
            <p:cNvSpPr/>
            <p:nvPr isPhoto="0" userDrawn="0"/>
          </p:nvSpPr>
          <p:spPr bwMode="auto">
            <a:xfrm>
              <a:off x="-951275" y="452038"/>
              <a:ext cx="4624725" cy="4238675"/>
            </a:xfrm>
            <a:custGeom>
              <a:avLst/>
              <a:gdLst/>
              <a:ahLst/>
              <a:cxnLst/>
              <a:rect l="l" t="t" r="r" b="b"/>
              <a:pathLst>
                <a:path w="184989" h="169547" fill="none" stroke="1" extrusionOk="0">
                  <a:moveTo>
                    <a:pt x="0" y="75411"/>
                  </a:moveTo>
                  <a:lnTo>
                    <a:pt x="54348" y="0"/>
                  </a:lnTo>
                  <a:lnTo>
                    <a:pt x="146842" y="9362"/>
                  </a:lnTo>
                  <a:lnTo>
                    <a:pt x="184989" y="94135"/>
                  </a:lnTo>
                  <a:lnTo>
                    <a:pt x="130641" y="169547"/>
                  </a:lnTo>
                  <a:lnTo>
                    <a:pt x="38147" y="160185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rotWithShape="0" algn="bl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82" name="Google Shape;82;p3" hidden="0"/>
            <p:cNvSpPr/>
            <p:nvPr isPhoto="0" userDrawn="0"/>
          </p:nvSpPr>
          <p:spPr bwMode="auto">
            <a:xfrm>
              <a:off x="-1158725" y="281813"/>
              <a:ext cx="5038875" cy="4579875"/>
            </a:xfrm>
            <a:custGeom>
              <a:avLst/>
              <a:gdLst/>
              <a:ahLst/>
              <a:cxnLst/>
              <a:rect l="l" t="t" r="r" b="b"/>
              <a:pathLst>
                <a:path w="201555" h="183195" fill="none" stroke="1" extrusionOk="0">
                  <a:moveTo>
                    <a:pt x="0" y="82950"/>
                  </a:moveTo>
                  <a:lnTo>
                    <a:pt x="57874" y="0"/>
                  </a:lnTo>
                  <a:lnTo>
                    <a:pt x="158666" y="8633"/>
                  </a:lnTo>
                  <a:lnTo>
                    <a:pt x="201554" y="100215"/>
                  </a:lnTo>
                  <a:lnTo>
                    <a:pt x="143711" y="183195"/>
                  </a:lnTo>
                  <a:lnTo>
                    <a:pt x="42919" y="174532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rotWithShape="0" algn="bl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83" name="Google Shape;83;p3" hidden="0"/>
            <p:cNvSpPr/>
            <p:nvPr isPhoto="0" userDrawn="0"/>
          </p:nvSpPr>
          <p:spPr bwMode="auto">
            <a:xfrm>
              <a:off x="-1365425" y="110838"/>
              <a:ext cx="5453025" cy="4921075"/>
            </a:xfrm>
            <a:custGeom>
              <a:avLst/>
              <a:gdLst/>
              <a:ahLst/>
              <a:cxnLst/>
              <a:rect l="l" t="t" r="r" b="b"/>
              <a:pathLst>
                <a:path w="218121" h="196843" fill="none" stroke="1" extrusionOk="0">
                  <a:moveTo>
                    <a:pt x="1" y="90518"/>
                  </a:moveTo>
                  <a:lnTo>
                    <a:pt x="61370" y="0"/>
                  </a:lnTo>
                  <a:lnTo>
                    <a:pt x="170460" y="7934"/>
                  </a:lnTo>
                  <a:lnTo>
                    <a:pt x="218120" y="106355"/>
                  </a:lnTo>
                  <a:lnTo>
                    <a:pt x="156721" y="196842"/>
                  </a:lnTo>
                  <a:lnTo>
                    <a:pt x="47661" y="188939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rotWithShape="0" algn="bl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84" name="Google Shape;84;p3" hidden="0"/>
            <p:cNvSpPr/>
            <p:nvPr isPhoto="0" userDrawn="0"/>
          </p:nvSpPr>
          <p:spPr bwMode="auto">
            <a:xfrm>
              <a:off x="-1572875" y="-59387"/>
              <a:ext cx="5867925" cy="5261500"/>
            </a:xfrm>
            <a:custGeom>
              <a:avLst/>
              <a:gdLst/>
              <a:ahLst/>
              <a:cxnLst/>
              <a:rect l="l" t="t" r="r" b="b"/>
              <a:pathLst>
                <a:path w="234717" h="210460" fill="none" stroke="1" extrusionOk="0">
                  <a:moveTo>
                    <a:pt x="1" y="98027"/>
                  </a:moveTo>
                  <a:lnTo>
                    <a:pt x="64895" y="1"/>
                  </a:lnTo>
                  <a:lnTo>
                    <a:pt x="182253" y="7205"/>
                  </a:lnTo>
                  <a:lnTo>
                    <a:pt x="234716" y="112434"/>
                  </a:lnTo>
                  <a:lnTo>
                    <a:pt x="169791" y="210460"/>
                  </a:lnTo>
                  <a:lnTo>
                    <a:pt x="52433" y="203286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rotWithShape="0" algn="bl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85" name="Google Shape;85;p3" hidden="0"/>
            <p:cNvSpPr/>
            <p:nvPr isPhoto="0" userDrawn="0"/>
          </p:nvSpPr>
          <p:spPr bwMode="auto">
            <a:xfrm>
              <a:off x="-1780325" y="-229587"/>
              <a:ext cx="6282825" cy="5602674"/>
            </a:xfrm>
            <a:custGeom>
              <a:avLst/>
              <a:gdLst/>
              <a:ahLst/>
              <a:cxnLst/>
              <a:rect l="l" t="t" r="r" b="b"/>
              <a:pathLst>
                <a:path w="251313" h="224107" fill="none" stroke="1" extrusionOk="0">
                  <a:moveTo>
                    <a:pt x="1" y="105564"/>
                  </a:moveTo>
                  <a:lnTo>
                    <a:pt x="68452" y="0"/>
                  </a:lnTo>
                  <a:lnTo>
                    <a:pt x="194077" y="6474"/>
                  </a:lnTo>
                  <a:lnTo>
                    <a:pt x="251312" y="118513"/>
                  </a:lnTo>
                  <a:lnTo>
                    <a:pt x="182861" y="224107"/>
                  </a:lnTo>
                  <a:lnTo>
                    <a:pt x="57205" y="217633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rotWithShape="0" algn="bl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86" name="Google Shape;86;p3" hidden="0"/>
            <p:cNvSpPr/>
            <p:nvPr isPhoto="0" userDrawn="0"/>
          </p:nvSpPr>
          <p:spPr bwMode="auto">
            <a:xfrm>
              <a:off x="-1987775" y="-400562"/>
              <a:ext cx="6696950" cy="5943875"/>
            </a:xfrm>
            <a:custGeom>
              <a:avLst/>
              <a:gdLst/>
              <a:ahLst/>
              <a:cxnLst/>
              <a:rect l="l" t="t" r="r" b="b"/>
              <a:pathLst>
                <a:path w="267878" h="237755" fill="none" stroke="1" extrusionOk="0">
                  <a:moveTo>
                    <a:pt x="1" y="113133"/>
                  </a:moveTo>
                  <a:lnTo>
                    <a:pt x="71978" y="0"/>
                  </a:lnTo>
                  <a:lnTo>
                    <a:pt x="205901" y="5775"/>
                  </a:lnTo>
                  <a:lnTo>
                    <a:pt x="267878" y="124652"/>
                  </a:lnTo>
                  <a:lnTo>
                    <a:pt x="195931" y="237754"/>
                  </a:lnTo>
                  <a:lnTo>
                    <a:pt x="62008" y="23201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rotWithShape="0" algn="bl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87" name="Google Shape;87;p3" hidden="0"/>
            <p:cNvSpPr/>
            <p:nvPr isPhoto="0" userDrawn="0"/>
          </p:nvSpPr>
          <p:spPr bwMode="auto">
            <a:xfrm>
              <a:off x="-2194475" y="-570787"/>
              <a:ext cx="7111100" cy="6284325"/>
            </a:xfrm>
            <a:custGeom>
              <a:avLst/>
              <a:gdLst/>
              <a:ahLst/>
              <a:cxnLst/>
              <a:rect l="l" t="t" r="r" b="b"/>
              <a:pathLst>
                <a:path w="284444" h="251373" fill="none" stroke="1" extrusionOk="0">
                  <a:moveTo>
                    <a:pt x="1" y="120641"/>
                  </a:moveTo>
                  <a:lnTo>
                    <a:pt x="75473" y="1"/>
                  </a:lnTo>
                  <a:lnTo>
                    <a:pt x="217695" y="5046"/>
                  </a:lnTo>
                  <a:lnTo>
                    <a:pt x="284444" y="130732"/>
                  </a:lnTo>
                  <a:lnTo>
                    <a:pt x="208971" y="251372"/>
                  </a:lnTo>
                  <a:lnTo>
                    <a:pt x="66750" y="246357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rotWithShape="0" algn="bl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wo columns" preserve="0" showMasterPhAnim="0" type="twoColTx" userDrawn="1">
  <p:cSld name="TITLE_AND_TWO_COLUMNS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" name="Google Shape;114;p5" hidden="0"/>
          <p:cNvSpPr/>
          <p:nvPr isPhoto="0" userDrawn="0"/>
        </p:nvSpPr>
        <p:spPr bwMode="auto">
          <a:xfrm>
            <a:off x="4572000" y="-1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15" name="Google Shape;115;p5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5137420" y="1957250"/>
            <a:ext cx="2905800" cy="2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6" name="Google Shape;116;p5" hidden="0"/>
          <p:cNvSpPr txBox="1">
            <a:spLocks noGrp="1"/>
          </p:cNvSpPr>
          <p:nvPr isPhoto="0" userDrawn="0">
            <p:ph type="title" idx="2" hasCustomPrompt="0"/>
          </p:nvPr>
        </p:nvSpPr>
        <p:spPr bwMode="auto">
          <a:xfrm>
            <a:off x="1105872" y="1957250"/>
            <a:ext cx="2905800" cy="2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7" name="Google Shape;117;p5" hidden="0"/>
          <p:cNvSpPr txBox="1">
            <a:spLocks noGrp="1"/>
          </p:cNvSpPr>
          <p:nvPr isPhoto="0" userDrawn="0">
            <p:ph type="body" idx="1" hasCustomPrompt="0"/>
          </p:nvPr>
        </p:nvSpPr>
        <p:spPr bwMode="auto">
          <a:xfrm>
            <a:off x="1103547" y="2465854"/>
            <a:ext cx="2905800" cy="8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118" name="Google Shape;118;p5" hidden="0"/>
          <p:cNvSpPr txBox="1">
            <a:spLocks noGrp="1"/>
          </p:cNvSpPr>
          <p:nvPr isPhoto="0" userDrawn="0">
            <p:ph type="body" idx="3" hasCustomPrompt="0"/>
          </p:nvPr>
        </p:nvSpPr>
        <p:spPr bwMode="auto">
          <a:xfrm>
            <a:off x="5137423" y="2465854"/>
            <a:ext cx="2905800" cy="8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endParaRPr/>
          </a:p>
        </p:txBody>
      </p:sp>
      <p:grpSp>
        <p:nvGrpSpPr>
          <p:cNvPr id="119" name="Google Shape;119;p5" hidden="0"/>
          <p:cNvGrpSpPr/>
          <p:nvPr isPhoto="0" userDrawn="0"/>
        </p:nvGrpSpPr>
        <p:grpSpPr bwMode="auto">
          <a:xfrm>
            <a:off x="6496948" y="-2451912"/>
            <a:ext cx="3409056" cy="3409041"/>
            <a:chOff x="7410648" y="-1801712"/>
            <a:chExt cx="3409056" cy="3409041"/>
          </a:xfrm>
        </p:grpSpPr>
        <p:sp>
          <p:nvSpPr>
            <p:cNvPr id="120" name="Google Shape;120;p5" hidden="0"/>
            <p:cNvSpPr/>
            <p:nvPr isPhoto="0" userDrawn="0"/>
          </p:nvSpPr>
          <p:spPr bwMode="auto">
            <a:xfrm flipH="1">
              <a:off x="7410648" y="-1801712"/>
              <a:ext cx="3409056" cy="3409041"/>
            </a:xfrm>
            <a:custGeom>
              <a:avLst/>
              <a:gdLst/>
              <a:ahLst/>
              <a:cxnLst/>
              <a:rect l="l" t="t" r="r" b="b"/>
              <a:pathLst>
                <a:path w="227422" h="227421" fill="none" stroke="1" extrusionOk="0">
                  <a:moveTo>
                    <a:pt x="1" y="113711"/>
                  </a:moveTo>
                  <a:lnTo>
                    <a:pt x="113711" y="1"/>
                  </a:lnTo>
                  <a:lnTo>
                    <a:pt x="227421" y="113711"/>
                  </a:lnTo>
                  <a:lnTo>
                    <a:pt x="113711" y="22742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rotWithShape="0" algn="bl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1" name="Google Shape;121;p5" hidden="0"/>
            <p:cNvSpPr/>
            <p:nvPr isPhoto="0" userDrawn="0"/>
          </p:nvSpPr>
          <p:spPr bwMode="auto">
            <a:xfrm flipH="1">
              <a:off x="7519323" y="-1692814"/>
              <a:ext cx="3191716" cy="3191701"/>
            </a:xfrm>
            <a:custGeom>
              <a:avLst/>
              <a:gdLst/>
              <a:ahLst/>
              <a:cxnLst/>
              <a:rect l="l" t="t" r="r" b="b"/>
              <a:pathLst>
                <a:path w="212923" h="212922" fill="none" stroke="1" extrusionOk="0">
                  <a:moveTo>
                    <a:pt x="1" y="106446"/>
                  </a:moveTo>
                  <a:lnTo>
                    <a:pt x="106477" y="0"/>
                  </a:lnTo>
                  <a:lnTo>
                    <a:pt x="212923" y="106446"/>
                  </a:lnTo>
                  <a:lnTo>
                    <a:pt x="106477" y="21292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rotWithShape="0" algn="bl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2" name="Google Shape;122;p5" hidden="0"/>
            <p:cNvSpPr/>
            <p:nvPr isPhoto="0" userDrawn="0"/>
          </p:nvSpPr>
          <p:spPr bwMode="auto">
            <a:xfrm flipH="1">
              <a:off x="7627999" y="-1584382"/>
              <a:ext cx="2974376" cy="2974361"/>
            </a:xfrm>
            <a:custGeom>
              <a:avLst/>
              <a:gdLst/>
              <a:ahLst/>
              <a:cxnLst/>
              <a:rect l="l" t="t" r="r" b="b"/>
              <a:pathLst>
                <a:path w="198424" h="198423" fill="none" stroke="1" extrusionOk="0">
                  <a:moveTo>
                    <a:pt x="1" y="99212"/>
                  </a:moveTo>
                  <a:lnTo>
                    <a:pt x="99212" y="1"/>
                  </a:lnTo>
                  <a:lnTo>
                    <a:pt x="198424" y="99212"/>
                  </a:lnTo>
                  <a:lnTo>
                    <a:pt x="99212" y="19842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rotWithShape="0" algn="bl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3" name="Google Shape;123;p5" hidden="0"/>
            <p:cNvSpPr/>
            <p:nvPr isPhoto="0" userDrawn="0"/>
          </p:nvSpPr>
          <p:spPr bwMode="auto">
            <a:xfrm flipH="1">
              <a:off x="7736899" y="-1475485"/>
              <a:ext cx="2756586" cy="2756571"/>
            </a:xfrm>
            <a:custGeom>
              <a:avLst/>
              <a:gdLst/>
              <a:ahLst/>
              <a:cxnLst/>
              <a:rect l="l" t="t" r="r" b="b"/>
              <a:pathLst>
                <a:path w="183895" h="183894" fill="none" stroke="1" extrusionOk="0">
                  <a:moveTo>
                    <a:pt x="0" y="91947"/>
                  </a:moveTo>
                  <a:lnTo>
                    <a:pt x="91947" y="0"/>
                  </a:lnTo>
                  <a:lnTo>
                    <a:pt x="183894" y="91947"/>
                  </a:lnTo>
                  <a:lnTo>
                    <a:pt x="91947" y="18389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rotWithShape="0" algn="bl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4" name="Google Shape;124;p5" hidden="0"/>
            <p:cNvSpPr/>
            <p:nvPr isPhoto="0" userDrawn="0"/>
          </p:nvSpPr>
          <p:spPr bwMode="auto">
            <a:xfrm flipH="1">
              <a:off x="7845567" y="-1367052"/>
              <a:ext cx="2539261" cy="2539696"/>
            </a:xfrm>
            <a:custGeom>
              <a:avLst/>
              <a:gdLst/>
              <a:ahLst/>
              <a:cxnLst/>
              <a:rect l="l" t="t" r="r" b="b"/>
              <a:pathLst>
                <a:path w="169397" h="169426" fill="none" stroke="1" extrusionOk="0">
                  <a:moveTo>
                    <a:pt x="1" y="84713"/>
                  </a:moveTo>
                  <a:lnTo>
                    <a:pt x="84683" y="0"/>
                  </a:lnTo>
                  <a:lnTo>
                    <a:pt x="169396" y="84713"/>
                  </a:lnTo>
                  <a:lnTo>
                    <a:pt x="84683" y="16942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rotWithShape="0" algn="bl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5" name="Google Shape;125;p5" hidden="0"/>
            <p:cNvSpPr/>
            <p:nvPr isPhoto="0" userDrawn="0"/>
          </p:nvSpPr>
          <p:spPr bwMode="auto">
            <a:xfrm flipH="1">
              <a:off x="7954243" y="-1258169"/>
              <a:ext cx="2321921" cy="2321906"/>
            </a:xfrm>
            <a:custGeom>
              <a:avLst/>
              <a:gdLst/>
              <a:ahLst/>
              <a:cxnLst/>
              <a:rect l="l" t="t" r="r" b="b"/>
              <a:pathLst>
                <a:path w="154898" h="154897" fill="none" stroke="1" extrusionOk="0">
                  <a:moveTo>
                    <a:pt x="1" y="77449"/>
                  </a:moveTo>
                  <a:lnTo>
                    <a:pt x="77449" y="1"/>
                  </a:lnTo>
                  <a:lnTo>
                    <a:pt x="154897" y="77449"/>
                  </a:lnTo>
                  <a:lnTo>
                    <a:pt x="77449" y="15489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rotWithShape="0" algn="bl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6" name="Google Shape;126;p5" hidden="0"/>
            <p:cNvSpPr/>
            <p:nvPr isPhoto="0" userDrawn="0"/>
          </p:nvSpPr>
          <p:spPr bwMode="auto">
            <a:xfrm flipH="1">
              <a:off x="8062918" y="-1149273"/>
              <a:ext cx="2104581" cy="2104566"/>
            </a:xfrm>
            <a:custGeom>
              <a:avLst/>
              <a:gdLst/>
              <a:ahLst/>
              <a:cxnLst/>
              <a:rect l="l" t="t" r="r" b="b"/>
              <a:pathLst>
                <a:path w="140399" h="140398" fill="none" stroke="1" extrusionOk="0">
                  <a:moveTo>
                    <a:pt x="1" y="70184"/>
                  </a:moveTo>
                  <a:lnTo>
                    <a:pt x="70215" y="0"/>
                  </a:lnTo>
                  <a:lnTo>
                    <a:pt x="140399" y="70184"/>
                  </a:lnTo>
                  <a:lnTo>
                    <a:pt x="70215" y="14039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rotWithShape="0" algn="bl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7" name="Google Shape;127;p5" hidden="0"/>
            <p:cNvSpPr/>
            <p:nvPr isPhoto="0" userDrawn="0"/>
          </p:nvSpPr>
          <p:spPr bwMode="auto">
            <a:xfrm flipH="1">
              <a:off x="8171594" y="-1040840"/>
              <a:ext cx="1887241" cy="1887226"/>
            </a:xfrm>
            <a:custGeom>
              <a:avLst/>
              <a:gdLst/>
              <a:ahLst/>
              <a:cxnLst/>
              <a:rect l="l" t="t" r="r" b="b"/>
              <a:pathLst>
                <a:path w="125900" h="125899" fill="none" stroke="1" extrusionOk="0">
                  <a:moveTo>
                    <a:pt x="1" y="62950"/>
                  </a:moveTo>
                  <a:lnTo>
                    <a:pt x="62950" y="1"/>
                  </a:lnTo>
                  <a:lnTo>
                    <a:pt x="125900" y="62950"/>
                  </a:lnTo>
                  <a:lnTo>
                    <a:pt x="62950" y="12589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rotWithShape="0" algn="bl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128" name="Google Shape;128;p5" hidden="0"/>
          <p:cNvGrpSpPr/>
          <p:nvPr isPhoto="0" userDrawn="0"/>
        </p:nvGrpSpPr>
        <p:grpSpPr bwMode="auto">
          <a:xfrm>
            <a:off x="-779952" y="4126363"/>
            <a:ext cx="3409056" cy="3409041"/>
            <a:chOff x="7410648" y="-1420711"/>
            <a:chExt cx="3409056" cy="3409041"/>
          </a:xfrm>
        </p:grpSpPr>
        <p:sp>
          <p:nvSpPr>
            <p:cNvPr id="129" name="Google Shape;129;p5" hidden="0"/>
            <p:cNvSpPr/>
            <p:nvPr isPhoto="0" userDrawn="0"/>
          </p:nvSpPr>
          <p:spPr bwMode="auto">
            <a:xfrm flipH="1">
              <a:off x="7410648" y="-1420711"/>
              <a:ext cx="3409056" cy="3409041"/>
            </a:xfrm>
            <a:custGeom>
              <a:avLst/>
              <a:gdLst/>
              <a:ahLst/>
              <a:cxnLst/>
              <a:rect l="l" t="t" r="r" b="b"/>
              <a:pathLst>
                <a:path w="227422" h="227421" fill="none" stroke="1" extrusionOk="0">
                  <a:moveTo>
                    <a:pt x="1" y="113711"/>
                  </a:moveTo>
                  <a:lnTo>
                    <a:pt x="113711" y="1"/>
                  </a:lnTo>
                  <a:lnTo>
                    <a:pt x="227421" y="113711"/>
                  </a:lnTo>
                  <a:lnTo>
                    <a:pt x="113711" y="22742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rotWithShape="0" algn="bl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0" name="Google Shape;130;p5" hidden="0"/>
            <p:cNvSpPr/>
            <p:nvPr isPhoto="0" userDrawn="0"/>
          </p:nvSpPr>
          <p:spPr bwMode="auto">
            <a:xfrm flipH="1">
              <a:off x="7519323" y="-1311814"/>
              <a:ext cx="3191716" cy="3191701"/>
            </a:xfrm>
            <a:custGeom>
              <a:avLst/>
              <a:gdLst/>
              <a:ahLst/>
              <a:cxnLst/>
              <a:rect l="l" t="t" r="r" b="b"/>
              <a:pathLst>
                <a:path w="212923" h="212922" fill="none" stroke="1" extrusionOk="0">
                  <a:moveTo>
                    <a:pt x="1" y="106446"/>
                  </a:moveTo>
                  <a:lnTo>
                    <a:pt x="106477" y="0"/>
                  </a:lnTo>
                  <a:lnTo>
                    <a:pt x="212923" y="106446"/>
                  </a:lnTo>
                  <a:lnTo>
                    <a:pt x="106477" y="21292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rotWithShape="0" algn="bl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1" name="Google Shape;131;p5" hidden="0"/>
            <p:cNvSpPr/>
            <p:nvPr isPhoto="0" userDrawn="0"/>
          </p:nvSpPr>
          <p:spPr bwMode="auto">
            <a:xfrm flipH="1">
              <a:off x="7627999" y="-1203382"/>
              <a:ext cx="2974376" cy="2974361"/>
            </a:xfrm>
            <a:custGeom>
              <a:avLst/>
              <a:gdLst/>
              <a:ahLst/>
              <a:cxnLst/>
              <a:rect l="l" t="t" r="r" b="b"/>
              <a:pathLst>
                <a:path w="198424" h="198423" fill="none" stroke="1" extrusionOk="0">
                  <a:moveTo>
                    <a:pt x="1" y="99212"/>
                  </a:moveTo>
                  <a:lnTo>
                    <a:pt x="99212" y="1"/>
                  </a:lnTo>
                  <a:lnTo>
                    <a:pt x="198424" y="99212"/>
                  </a:lnTo>
                  <a:lnTo>
                    <a:pt x="99212" y="19842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rotWithShape="0" algn="bl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2" name="Google Shape;132;p5" hidden="0"/>
            <p:cNvSpPr/>
            <p:nvPr isPhoto="0" userDrawn="0"/>
          </p:nvSpPr>
          <p:spPr bwMode="auto">
            <a:xfrm flipH="1">
              <a:off x="7736899" y="-1094485"/>
              <a:ext cx="2756586" cy="2756571"/>
            </a:xfrm>
            <a:custGeom>
              <a:avLst/>
              <a:gdLst/>
              <a:ahLst/>
              <a:cxnLst/>
              <a:rect l="l" t="t" r="r" b="b"/>
              <a:pathLst>
                <a:path w="183895" h="183894" fill="none" stroke="1" extrusionOk="0">
                  <a:moveTo>
                    <a:pt x="0" y="91947"/>
                  </a:moveTo>
                  <a:lnTo>
                    <a:pt x="91947" y="0"/>
                  </a:lnTo>
                  <a:lnTo>
                    <a:pt x="183894" y="91947"/>
                  </a:lnTo>
                  <a:lnTo>
                    <a:pt x="91947" y="18389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rotWithShape="0" algn="bl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3" name="Google Shape;133;p5" hidden="0"/>
            <p:cNvSpPr/>
            <p:nvPr isPhoto="0" userDrawn="0"/>
          </p:nvSpPr>
          <p:spPr bwMode="auto">
            <a:xfrm flipH="1">
              <a:off x="7845567" y="-986052"/>
              <a:ext cx="2539261" cy="2539696"/>
            </a:xfrm>
            <a:custGeom>
              <a:avLst/>
              <a:gdLst/>
              <a:ahLst/>
              <a:cxnLst/>
              <a:rect l="l" t="t" r="r" b="b"/>
              <a:pathLst>
                <a:path w="169397" h="169426" fill="none" stroke="1" extrusionOk="0">
                  <a:moveTo>
                    <a:pt x="1" y="84713"/>
                  </a:moveTo>
                  <a:lnTo>
                    <a:pt x="84683" y="0"/>
                  </a:lnTo>
                  <a:lnTo>
                    <a:pt x="169396" y="84713"/>
                  </a:lnTo>
                  <a:lnTo>
                    <a:pt x="84683" y="16942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rotWithShape="0" algn="bl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4" name="Google Shape;134;p5" hidden="0"/>
            <p:cNvSpPr/>
            <p:nvPr isPhoto="0" userDrawn="0"/>
          </p:nvSpPr>
          <p:spPr bwMode="auto">
            <a:xfrm flipH="1">
              <a:off x="7954243" y="-877170"/>
              <a:ext cx="2321921" cy="2321906"/>
            </a:xfrm>
            <a:custGeom>
              <a:avLst/>
              <a:gdLst/>
              <a:ahLst/>
              <a:cxnLst/>
              <a:rect l="l" t="t" r="r" b="b"/>
              <a:pathLst>
                <a:path w="154898" h="154897" fill="none" stroke="1" extrusionOk="0">
                  <a:moveTo>
                    <a:pt x="1" y="77449"/>
                  </a:moveTo>
                  <a:lnTo>
                    <a:pt x="77449" y="1"/>
                  </a:lnTo>
                  <a:lnTo>
                    <a:pt x="154897" y="77449"/>
                  </a:lnTo>
                  <a:lnTo>
                    <a:pt x="77449" y="15489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rotWithShape="0" algn="bl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5" name="Google Shape;135;p5" hidden="0"/>
            <p:cNvSpPr/>
            <p:nvPr isPhoto="0" userDrawn="0"/>
          </p:nvSpPr>
          <p:spPr bwMode="auto">
            <a:xfrm flipH="1">
              <a:off x="8062918" y="-768272"/>
              <a:ext cx="2104581" cy="2104566"/>
            </a:xfrm>
            <a:custGeom>
              <a:avLst/>
              <a:gdLst/>
              <a:ahLst/>
              <a:cxnLst/>
              <a:rect l="l" t="t" r="r" b="b"/>
              <a:pathLst>
                <a:path w="140399" h="140398" fill="none" stroke="1" extrusionOk="0">
                  <a:moveTo>
                    <a:pt x="1" y="70184"/>
                  </a:moveTo>
                  <a:lnTo>
                    <a:pt x="70215" y="0"/>
                  </a:lnTo>
                  <a:lnTo>
                    <a:pt x="140399" y="70184"/>
                  </a:lnTo>
                  <a:lnTo>
                    <a:pt x="70215" y="14039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rotWithShape="0" algn="bl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6" name="Google Shape;136;p5" hidden="0"/>
            <p:cNvSpPr/>
            <p:nvPr isPhoto="0" userDrawn="0"/>
          </p:nvSpPr>
          <p:spPr bwMode="auto">
            <a:xfrm flipH="1">
              <a:off x="8171594" y="-659840"/>
              <a:ext cx="1887241" cy="1887226"/>
            </a:xfrm>
            <a:custGeom>
              <a:avLst/>
              <a:gdLst/>
              <a:ahLst/>
              <a:cxnLst/>
              <a:rect l="l" t="t" r="r" b="b"/>
              <a:pathLst>
                <a:path w="125900" h="125899" fill="none" stroke="1" extrusionOk="0">
                  <a:moveTo>
                    <a:pt x="1" y="62950"/>
                  </a:moveTo>
                  <a:lnTo>
                    <a:pt x="62950" y="1"/>
                  </a:lnTo>
                  <a:lnTo>
                    <a:pt x="125900" y="62950"/>
                  </a:lnTo>
                  <a:lnTo>
                    <a:pt x="62950" y="12589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rotWithShape="0" algn="bl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Main point" preserve="0" showMasterPhAnim="0" userDrawn="1">
  <p:cSld name="MAIN_POI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" name="Google Shape;191;p8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2299525" y="1542025"/>
            <a:ext cx="4545000" cy="19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pPr>
              <a:defRPr/>
            </a:pPr>
            <a:endParaRPr/>
          </a:p>
        </p:txBody>
      </p:sp>
      <p:grpSp>
        <p:nvGrpSpPr>
          <p:cNvPr id="192" name="Google Shape;192;p8" hidden="0"/>
          <p:cNvGrpSpPr/>
          <p:nvPr isPhoto="0" userDrawn="0"/>
        </p:nvGrpSpPr>
        <p:grpSpPr bwMode="auto">
          <a:xfrm>
            <a:off x="-2086600" y="1312514"/>
            <a:ext cx="4385963" cy="4505512"/>
            <a:chOff x="-2086588" y="1304889"/>
            <a:chExt cx="4385963" cy="4505512"/>
          </a:xfrm>
        </p:grpSpPr>
        <p:sp>
          <p:nvSpPr>
            <p:cNvPr id="193" name="Google Shape;193;p8" hidden="0"/>
            <p:cNvSpPr/>
            <p:nvPr isPhoto="0" userDrawn="0"/>
          </p:nvSpPr>
          <p:spPr bwMode="auto">
            <a:xfrm rot="-5400000">
              <a:off x="-803746" y="2557580"/>
              <a:ext cx="3469059" cy="2000086"/>
            </a:xfrm>
            <a:custGeom>
              <a:avLst/>
              <a:gdLst/>
              <a:ahLst/>
              <a:cxnLst/>
              <a:rect l="l" t="t" r="r" b="b"/>
              <a:pathLst>
                <a:path w="203166" h="107996" fill="none" stroke="1" extrusionOk="0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94" name="Google Shape;194;p8" hidden="0"/>
            <p:cNvSpPr/>
            <p:nvPr isPhoto="0" userDrawn="0"/>
          </p:nvSpPr>
          <p:spPr bwMode="auto">
            <a:xfrm rot="-5400000">
              <a:off x="-1130836" y="2557580"/>
              <a:ext cx="3469059" cy="2000086"/>
            </a:xfrm>
            <a:custGeom>
              <a:avLst/>
              <a:gdLst/>
              <a:ahLst/>
              <a:cxnLst/>
              <a:rect l="l" t="t" r="r" b="b"/>
              <a:pathLst>
                <a:path w="203166" h="107996" fill="none" stroke="1" extrusionOk="0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95" name="Google Shape;195;p8" hidden="0"/>
            <p:cNvSpPr/>
            <p:nvPr isPhoto="0" userDrawn="0"/>
          </p:nvSpPr>
          <p:spPr bwMode="auto">
            <a:xfrm rot="-5400000">
              <a:off x="-1448449" y="2557571"/>
              <a:ext cx="3469059" cy="2000104"/>
            </a:xfrm>
            <a:custGeom>
              <a:avLst/>
              <a:gdLst/>
              <a:ahLst/>
              <a:cxnLst/>
              <a:rect l="l" t="t" r="r" b="b"/>
              <a:pathLst>
                <a:path w="203166" h="107997" fill="none" stroke="1" extrusionOk="0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96" name="Google Shape;196;p8" hidden="0"/>
            <p:cNvSpPr/>
            <p:nvPr isPhoto="0" userDrawn="0"/>
          </p:nvSpPr>
          <p:spPr bwMode="auto">
            <a:xfrm rot="-5400000">
              <a:off x="-1747133" y="2557571"/>
              <a:ext cx="3469059" cy="2000104"/>
            </a:xfrm>
            <a:custGeom>
              <a:avLst/>
              <a:gdLst/>
              <a:ahLst/>
              <a:cxnLst/>
              <a:rect l="l" t="t" r="r" b="b"/>
              <a:pathLst>
                <a:path w="203166" h="107997" fill="none" stroke="1" extrusionOk="0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97" name="Google Shape;197;p8" hidden="0"/>
            <p:cNvSpPr/>
            <p:nvPr isPhoto="0" userDrawn="0"/>
          </p:nvSpPr>
          <p:spPr bwMode="auto">
            <a:xfrm rot="-5400000">
              <a:off x="-2064756" y="2557571"/>
              <a:ext cx="3469059" cy="2000104"/>
            </a:xfrm>
            <a:custGeom>
              <a:avLst/>
              <a:gdLst/>
              <a:ahLst/>
              <a:cxnLst/>
              <a:rect l="l" t="t" r="r" b="b"/>
              <a:pathLst>
                <a:path w="203166" h="107997" fill="none" stroke="1" extrusionOk="0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98" name="Google Shape;198;p8" hidden="0"/>
            <p:cNvSpPr/>
            <p:nvPr isPhoto="0" userDrawn="0"/>
          </p:nvSpPr>
          <p:spPr bwMode="auto">
            <a:xfrm rot="-5400000">
              <a:off x="-2391837" y="2557580"/>
              <a:ext cx="3469059" cy="2000086"/>
            </a:xfrm>
            <a:custGeom>
              <a:avLst/>
              <a:gdLst/>
              <a:ahLst/>
              <a:cxnLst/>
              <a:rect l="l" t="t" r="r" b="b"/>
              <a:pathLst>
                <a:path w="203166" h="107996" fill="none" stroke="1" extrusionOk="0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99" name="Google Shape;199;p8" hidden="0"/>
            <p:cNvSpPr/>
            <p:nvPr isPhoto="0" userDrawn="0"/>
          </p:nvSpPr>
          <p:spPr bwMode="auto">
            <a:xfrm rot="-5400000">
              <a:off x="-1252058" y="2258967"/>
              <a:ext cx="4505512" cy="2597356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stroke="1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00" name="Google Shape;200;p8" hidden="0"/>
            <p:cNvSpPr/>
            <p:nvPr isPhoto="0" userDrawn="0"/>
          </p:nvSpPr>
          <p:spPr bwMode="auto">
            <a:xfrm rot="-5400000">
              <a:off x="-1428445" y="2258967"/>
              <a:ext cx="4505512" cy="2597356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stroke="1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01" name="Google Shape;201;p8" hidden="0"/>
            <p:cNvSpPr/>
            <p:nvPr isPhoto="0" userDrawn="0"/>
          </p:nvSpPr>
          <p:spPr bwMode="auto">
            <a:xfrm rot="-5400000">
              <a:off x="-1797061" y="2258967"/>
              <a:ext cx="4505512" cy="2597356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stroke="1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02" name="Google Shape;202;p8" hidden="0"/>
            <p:cNvSpPr/>
            <p:nvPr isPhoto="0" userDrawn="0"/>
          </p:nvSpPr>
          <p:spPr bwMode="auto">
            <a:xfrm rot="-5400000">
              <a:off x="-2104241" y="2258967"/>
              <a:ext cx="4505512" cy="2597356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stroke="1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03" name="Google Shape;203;p8" hidden="0"/>
            <p:cNvSpPr/>
            <p:nvPr isPhoto="0" userDrawn="0"/>
          </p:nvSpPr>
          <p:spPr bwMode="auto">
            <a:xfrm rot="-5400000">
              <a:off x="-2421664" y="2258967"/>
              <a:ext cx="4505512" cy="2597356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stroke="1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04" name="Google Shape;204;p8" hidden="0"/>
            <p:cNvSpPr/>
            <p:nvPr isPhoto="0" userDrawn="0"/>
          </p:nvSpPr>
          <p:spPr bwMode="auto">
            <a:xfrm rot="-5400000">
              <a:off x="-2717339" y="2258967"/>
              <a:ext cx="4505512" cy="2597356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stroke="1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05" name="Google Shape;205;p8" hidden="0"/>
            <p:cNvSpPr/>
            <p:nvPr isPhoto="0" userDrawn="0"/>
          </p:nvSpPr>
          <p:spPr bwMode="auto">
            <a:xfrm rot="-5400000">
              <a:off x="-3040666" y="2258967"/>
              <a:ext cx="4505512" cy="2597356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stroke="1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206" name="Google Shape;206;p8" hidden="0"/>
          <p:cNvGrpSpPr/>
          <p:nvPr isPhoto="0" userDrawn="0"/>
        </p:nvGrpSpPr>
        <p:grpSpPr bwMode="auto">
          <a:xfrm>
            <a:off x="6844525" y="-904286"/>
            <a:ext cx="4385963" cy="4505512"/>
            <a:chOff x="-3146138" y="2178414"/>
            <a:chExt cx="4385963" cy="4505512"/>
          </a:xfrm>
        </p:grpSpPr>
        <p:sp>
          <p:nvSpPr>
            <p:cNvPr id="207" name="Google Shape;207;p8" hidden="0"/>
            <p:cNvSpPr/>
            <p:nvPr isPhoto="0" userDrawn="0"/>
          </p:nvSpPr>
          <p:spPr bwMode="auto">
            <a:xfrm rot="5400000" flipH="1">
              <a:off x="-3512076" y="3431105"/>
              <a:ext cx="3469059" cy="2000086"/>
            </a:xfrm>
            <a:custGeom>
              <a:avLst/>
              <a:gdLst/>
              <a:ahLst/>
              <a:cxnLst/>
              <a:rect l="l" t="t" r="r" b="b"/>
              <a:pathLst>
                <a:path w="203166" h="107996" fill="none" stroke="1" extrusionOk="0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08" name="Google Shape;208;p8" hidden="0"/>
            <p:cNvSpPr/>
            <p:nvPr isPhoto="0" userDrawn="0"/>
          </p:nvSpPr>
          <p:spPr bwMode="auto">
            <a:xfrm rot="5400000" flipH="1">
              <a:off x="-3184985" y="3431105"/>
              <a:ext cx="3469059" cy="2000086"/>
            </a:xfrm>
            <a:custGeom>
              <a:avLst/>
              <a:gdLst/>
              <a:ahLst/>
              <a:cxnLst/>
              <a:rect l="l" t="t" r="r" b="b"/>
              <a:pathLst>
                <a:path w="203166" h="107996" fill="none" stroke="1" extrusionOk="0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09" name="Google Shape;209;p8" hidden="0"/>
            <p:cNvSpPr/>
            <p:nvPr isPhoto="0" userDrawn="0"/>
          </p:nvSpPr>
          <p:spPr bwMode="auto">
            <a:xfrm rot="5400000" flipH="1">
              <a:off x="-2867372" y="3431096"/>
              <a:ext cx="3469059" cy="2000104"/>
            </a:xfrm>
            <a:custGeom>
              <a:avLst/>
              <a:gdLst/>
              <a:ahLst/>
              <a:cxnLst/>
              <a:rect l="l" t="t" r="r" b="b"/>
              <a:pathLst>
                <a:path w="203166" h="107997" fill="none" stroke="1" extrusionOk="0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10" name="Google Shape;210;p8" hidden="0"/>
            <p:cNvSpPr/>
            <p:nvPr isPhoto="0" userDrawn="0"/>
          </p:nvSpPr>
          <p:spPr bwMode="auto">
            <a:xfrm rot="5400000" flipH="1">
              <a:off x="-2568688" y="3431096"/>
              <a:ext cx="3469059" cy="2000104"/>
            </a:xfrm>
            <a:custGeom>
              <a:avLst/>
              <a:gdLst/>
              <a:ahLst/>
              <a:cxnLst/>
              <a:rect l="l" t="t" r="r" b="b"/>
              <a:pathLst>
                <a:path w="203166" h="107997" fill="none" stroke="1" extrusionOk="0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11" name="Google Shape;211;p8" hidden="0"/>
            <p:cNvSpPr/>
            <p:nvPr isPhoto="0" userDrawn="0"/>
          </p:nvSpPr>
          <p:spPr bwMode="auto">
            <a:xfrm rot="5400000" flipH="1">
              <a:off x="-2251066" y="3431096"/>
              <a:ext cx="3469059" cy="2000104"/>
            </a:xfrm>
            <a:custGeom>
              <a:avLst/>
              <a:gdLst/>
              <a:ahLst/>
              <a:cxnLst/>
              <a:rect l="l" t="t" r="r" b="b"/>
              <a:pathLst>
                <a:path w="203166" h="107997" fill="none" stroke="1" extrusionOk="0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12" name="Google Shape;212;p8" hidden="0"/>
            <p:cNvSpPr/>
            <p:nvPr isPhoto="0" userDrawn="0"/>
          </p:nvSpPr>
          <p:spPr bwMode="auto">
            <a:xfrm rot="5400000" flipH="1">
              <a:off x="-1923984" y="3431105"/>
              <a:ext cx="3469059" cy="2000086"/>
            </a:xfrm>
            <a:custGeom>
              <a:avLst/>
              <a:gdLst/>
              <a:ahLst/>
              <a:cxnLst/>
              <a:rect l="l" t="t" r="r" b="b"/>
              <a:pathLst>
                <a:path w="203166" h="107996" fill="none" stroke="1" extrusionOk="0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13" name="Google Shape;213;p8" hidden="0"/>
            <p:cNvSpPr/>
            <p:nvPr isPhoto="0" userDrawn="0"/>
          </p:nvSpPr>
          <p:spPr bwMode="auto">
            <a:xfrm rot="5400000" flipH="1">
              <a:off x="-4100216" y="3132492"/>
              <a:ext cx="4505512" cy="2597356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stroke="1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14" name="Google Shape;214;p8" hidden="0"/>
            <p:cNvSpPr/>
            <p:nvPr isPhoto="0" userDrawn="0"/>
          </p:nvSpPr>
          <p:spPr bwMode="auto">
            <a:xfrm rot="5400000" flipH="1">
              <a:off x="-3923829" y="3132492"/>
              <a:ext cx="4505512" cy="2597356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stroke="1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15" name="Google Shape;215;p8" hidden="0"/>
            <p:cNvSpPr/>
            <p:nvPr isPhoto="0" userDrawn="0"/>
          </p:nvSpPr>
          <p:spPr bwMode="auto">
            <a:xfrm rot="5400000" flipH="1">
              <a:off x="-3555213" y="3132492"/>
              <a:ext cx="4505512" cy="2597356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stroke="1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16" name="Google Shape;216;p8" hidden="0"/>
            <p:cNvSpPr/>
            <p:nvPr isPhoto="0" userDrawn="0"/>
          </p:nvSpPr>
          <p:spPr bwMode="auto">
            <a:xfrm rot="5400000" flipH="1">
              <a:off x="-3248033" y="3132492"/>
              <a:ext cx="4505512" cy="2597356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stroke="1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17" name="Google Shape;217;p8" hidden="0"/>
            <p:cNvSpPr/>
            <p:nvPr isPhoto="0" userDrawn="0"/>
          </p:nvSpPr>
          <p:spPr bwMode="auto">
            <a:xfrm rot="5400000" flipH="1">
              <a:off x="-2930610" y="3132492"/>
              <a:ext cx="4505512" cy="2597356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stroke="1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18" name="Google Shape;218;p8" hidden="0"/>
            <p:cNvSpPr/>
            <p:nvPr isPhoto="0" userDrawn="0"/>
          </p:nvSpPr>
          <p:spPr bwMode="auto">
            <a:xfrm rot="5400000" flipH="1">
              <a:off x="-2634935" y="3132492"/>
              <a:ext cx="4505512" cy="2597356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stroke="1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19" name="Google Shape;219;p8" hidden="0"/>
            <p:cNvSpPr/>
            <p:nvPr isPhoto="0" userDrawn="0"/>
          </p:nvSpPr>
          <p:spPr bwMode="auto">
            <a:xfrm rot="5400000" flipH="1">
              <a:off x="-2311608" y="3132492"/>
              <a:ext cx="4505512" cy="2597356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stroke="1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title and description" preserve="0" showMasterPhAnim="0" userDrawn="1">
  <p:cSld name="SECTION_TITLE_AND_DESCRI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21" name="Google Shape;221;p9" hidden="0"/>
          <p:cNvGrpSpPr/>
          <p:nvPr isPhoto="0" userDrawn="0"/>
        </p:nvGrpSpPr>
        <p:grpSpPr bwMode="auto">
          <a:xfrm>
            <a:off x="-1808412" y="97700"/>
            <a:ext cx="6405924" cy="7396775"/>
            <a:chOff x="-1808412" y="97700"/>
            <a:chExt cx="6405924" cy="7396775"/>
          </a:xfrm>
        </p:grpSpPr>
        <p:sp>
          <p:nvSpPr>
            <p:cNvPr id="222" name="Google Shape;222;p9" hidden="0"/>
            <p:cNvSpPr/>
            <p:nvPr isPhoto="0" userDrawn="0"/>
          </p:nvSpPr>
          <p:spPr bwMode="auto">
            <a:xfrm>
              <a:off x="727363" y="3025550"/>
              <a:ext cx="1334375" cy="1541075"/>
            </a:xfrm>
            <a:custGeom>
              <a:avLst/>
              <a:gdLst/>
              <a:ahLst/>
              <a:cxnLst/>
              <a:rect l="l" t="t" r="r" b="b"/>
              <a:pathLst>
                <a:path w="53375" h="61643" fill="none" stroke="1" extrusionOk="0">
                  <a:moveTo>
                    <a:pt x="53375" y="46232"/>
                  </a:moveTo>
                  <a:lnTo>
                    <a:pt x="53375" y="15411"/>
                  </a:lnTo>
                  <a:lnTo>
                    <a:pt x="26687" y="0"/>
                  </a:lnTo>
                  <a:lnTo>
                    <a:pt x="0" y="15411"/>
                  </a:lnTo>
                  <a:lnTo>
                    <a:pt x="0" y="46232"/>
                  </a:lnTo>
                  <a:lnTo>
                    <a:pt x="26687" y="6164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23" name="Google Shape;223;p9" hidden="0"/>
            <p:cNvSpPr/>
            <p:nvPr isPhoto="0" userDrawn="0"/>
          </p:nvSpPr>
          <p:spPr bwMode="auto">
            <a:xfrm>
              <a:off x="645288" y="2931325"/>
              <a:ext cx="1498525" cy="1729525"/>
            </a:xfrm>
            <a:custGeom>
              <a:avLst/>
              <a:gdLst/>
              <a:ahLst/>
              <a:cxnLst/>
              <a:rect l="l" t="t" r="r" b="b"/>
              <a:pathLst>
                <a:path w="59941" h="69181" fill="none" stroke="1" extrusionOk="0">
                  <a:moveTo>
                    <a:pt x="59941" y="51886"/>
                  </a:moveTo>
                  <a:lnTo>
                    <a:pt x="59941" y="17295"/>
                  </a:lnTo>
                  <a:lnTo>
                    <a:pt x="29970" y="0"/>
                  </a:lnTo>
                  <a:lnTo>
                    <a:pt x="0" y="17295"/>
                  </a:lnTo>
                  <a:lnTo>
                    <a:pt x="0" y="51886"/>
                  </a:lnTo>
                  <a:lnTo>
                    <a:pt x="29970" y="6918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24" name="Google Shape;224;p9" hidden="0"/>
            <p:cNvSpPr/>
            <p:nvPr isPhoto="0" userDrawn="0"/>
          </p:nvSpPr>
          <p:spPr bwMode="auto">
            <a:xfrm>
              <a:off x="563213" y="2836325"/>
              <a:ext cx="1661900" cy="1919525"/>
            </a:xfrm>
            <a:custGeom>
              <a:avLst/>
              <a:gdLst/>
              <a:ahLst/>
              <a:cxnLst/>
              <a:rect l="l" t="t" r="r" b="b"/>
              <a:pathLst>
                <a:path w="66476" h="76781" fill="none" stroke="1" extrusionOk="0">
                  <a:moveTo>
                    <a:pt x="66476" y="57570"/>
                  </a:moveTo>
                  <a:lnTo>
                    <a:pt x="66476" y="19211"/>
                  </a:lnTo>
                  <a:lnTo>
                    <a:pt x="33253" y="1"/>
                  </a:lnTo>
                  <a:lnTo>
                    <a:pt x="1" y="19211"/>
                  </a:lnTo>
                  <a:lnTo>
                    <a:pt x="1" y="57570"/>
                  </a:lnTo>
                  <a:lnTo>
                    <a:pt x="33253" y="7678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25" name="Google Shape;225;p9" hidden="0"/>
            <p:cNvSpPr/>
            <p:nvPr isPhoto="0" userDrawn="0"/>
          </p:nvSpPr>
          <p:spPr bwMode="auto">
            <a:xfrm>
              <a:off x="481913" y="2742100"/>
              <a:ext cx="1825275" cy="2107975"/>
            </a:xfrm>
            <a:custGeom>
              <a:avLst/>
              <a:gdLst/>
              <a:ahLst/>
              <a:cxnLst/>
              <a:rect l="l" t="t" r="r" b="b"/>
              <a:pathLst>
                <a:path w="73011" h="84319" fill="none" stroke="1" extrusionOk="0">
                  <a:moveTo>
                    <a:pt x="73011" y="63224"/>
                  </a:moveTo>
                  <a:lnTo>
                    <a:pt x="73011" y="21095"/>
                  </a:lnTo>
                  <a:lnTo>
                    <a:pt x="36505" y="1"/>
                  </a:lnTo>
                  <a:lnTo>
                    <a:pt x="0" y="21095"/>
                  </a:lnTo>
                  <a:lnTo>
                    <a:pt x="0" y="63224"/>
                  </a:lnTo>
                  <a:lnTo>
                    <a:pt x="36505" y="8431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26" name="Google Shape;226;p9" hidden="0"/>
            <p:cNvSpPr/>
            <p:nvPr isPhoto="0" userDrawn="0"/>
          </p:nvSpPr>
          <p:spPr bwMode="auto">
            <a:xfrm>
              <a:off x="399838" y="2647875"/>
              <a:ext cx="1989425" cy="2296425"/>
            </a:xfrm>
            <a:custGeom>
              <a:avLst/>
              <a:gdLst/>
              <a:ahLst/>
              <a:cxnLst/>
              <a:rect l="l" t="t" r="r" b="b"/>
              <a:pathLst>
                <a:path w="79577" h="91857" fill="none" stroke="1" extrusionOk="0">
                  <a:moveTo>
                    <a:pt x="79576" y="68908"/>
                  </a:moveTo>
                  <a:lnTo>
                    <a:pt x="79576" y="22949"/>
                  </a:lnTo>
                  <a:lnTo>
                    <a:pt x="39788" y="1"/>
                  </a:lnTo>
                  <a:lnTo>
                    <a:pt x="0" y="22949"/>
                  </a:lnTo>
                  <a:lnTo>
                    <a:pt x="0" y="68908"/>
                  </a:lnTo>
                  <a:lnTo>
                    <a:pt x="39788" y="91856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27" name="Google Shape;227;p9" hidden="0"/>
            <p:cNvSpPr/>
            <p:nvPr isPhoto="0" userDrawn="0"/>
          </p:nvSpPr>
          <p:spPr bwMode="auto">
            <a:xfrm>
              <a:off x="317763" y="2553650"/>
              <a:ext cx="2152800" cy="2484875"/>
            </a:xfrm>
            <a:custGeom>
              <a:avLst/>
              <a:gdLst/>
              <a:ahLst/>
              <a:cxnLst/>
              <a:rect l="l" t="t" r="r" b="b"/>
              <a:pathLst>
                <a:path w="86112" h="99395" fill="none" stroke="1" extrusionOk="0">
                  <a:moveTo>
                    <a:pt x="86112" y="74561"/>
                  </a:moveTo>
                  <a:lnTo>
                    <a:pt x="86112" y="24834"/>
                  </a:lnTo>
                  <a:lnTo>
                    <a:pt x="43071" y="1"/>
                  </a:lnTo>
                  <a:lnTo>
                    <a:pt x="1" y="24834"/>
                  </a:lnTo>
                  <a:lnTo>
                    <a:pt x="1" y="74561"/>
                  </a:lnTo>
                  <a:lnTo>
                    <a:pt x="43071" y="99394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28" name="Google Shape;228;p9" hidden="0"/>
            <p:cNvSpPr/>
            <p:nvPr isPhoto="0" userDrawn="0"/>
          </p:nvSpPr>
          <p:spPr bwMode="auto">
            <a:xfrm>
              <a:off x="236463" y="2458675"/>
              <a:ext cx="2316175" cy="2674825"/>
            </a:xfrm>
            <a:custGeom>
              <a:avLst/>
              <a:gdLst/>
              <a:ahLst/>
              <a:cxnLst/>
              <a:rect l="l" t="t" r="r" b="b"/>
              <a:pathLst>
                <a:path w="92647" h="106993" fill="none" stroke="1" extrusionOk="0">
                  <a:moveTo>
                    <a:pt x="92646" y="80245"/>
                  </a:moveTo>
                  <a:lnTo>
                    <a:pt x="92646" y="26748"/>
                  </a:lnTo>
                  <a:lnTo>
                    <a:pt x="46323" y="0"/>
                  </a:lnTo>
                  <a:lnTo>
                    <a:pt x="0" y="26748"/>
                  </a:lnTo>
                  <a:lnTo>
                    <a:pt x="0" y="80245"/>
                  </a:lnTo>
                  <a:lnTo>
                    <a:pt x="46323" y="10699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29" name="Google Shape;229;p9" hidden="0"/>
            <p:cNvSpPr/>
            <p:nvPr isPhoto="0" userDrawn="0"/>
          </p:nvSpPr>
          <p:spPr bwMode="auto">
            <a:xfrm>
              <a:off x="154388" y="2364449"/>
              <a:ext cx="2480324" cy="2863275"/>
            </a:xfrm>
            <a:custGeom>
              <a:avLst/>
              <a:gdLst/>
              <a:ahLst/>
              <a:cxnLst/>
              <a:rect l="l" t="t" r="r" b="b"/>
              <a:pathLst>
                <a:path w="99213" h="114531" fill="none" stroke="1" extrusionOk="0">
                  <a:moveTo>
                    <a:pt x="99212" y="85898"/>
                  </a:moveTo>
                  <a:lnTo>
                    <a:pt x="99212" y="28633"/>
                  </a:lnTo>
                  <a:lnTo>
                    <a:pt x="49606" y="0"/>
                  </a:lnTo>
                  <a:lnTo>
                    <a:pt x="1" y="28633"/>
                  </a:lnTo>
                  <a:lnTo>
                    <a:pt x="1" y="85898"/>
                  </a:lnTo>
                  <a:lnTo>
                    <a:pt x="49606" y="11453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30" name="Google Shape;230;p9" hidden="0"/>
            <p:cNvSpPr/>
            <p:nvPr isPhoto="0" userDrawn="0"/>
          </p:nvSpPr>
          <p:spPr bwMode="auto">
            <a:xfrm>
              <a:off x="73088" y="2270225"/>
              <a:ext cx="2642925" cy="3051725"/>
            </a:xfrm>
            <a:custGeom>
              <a:avLst/>
              <a:gdLst/>
              <a:ahLst/>
              <a:cxnLst/>
              <a:rect l="l" t="t" r="r" b="b"/>
              <a:pathLst>
                <a:path w="105717" h="122069" fill="none" stroke="1" extrusionOk="0">
                  <a:moveTo>
                    <a:pt x="105717" y="91552"/>
                  </a:moveTo>
                  <a:lnTo>
                    <a:pt x="105717" y="30517"/>
                  </a:lnTo>
                  <a:lnTo>
                    <a:pt x="52858" y="0"/>
                  </a:lnTo>
                  <a:lnTo>
                    <a:pt x="0" y="30517"/>
                  </a:lnTo>
                  <a:lnTo>
                    <a:pt x="0" y="91552"/>
                  </a:lnTo>
                  <a:lnTo>
                    <a:pt x="52858" y="12206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31" name="Google Shape;231;p9" hidden="0"/>
            <p:cNvSpPr/>
            <p:nvPr isPhoto="0" userDrawn="0"/>
          </p:nvSpPr>
          <p:spPr bwMode="auto">
            <a:xfrm>
              <a:off x="-8987" y="2175225"/>
              <a:ext cx="2807075" cy="3241725"/>
            </a:xfrm>
            <a:custGeom>
              <a:avLst/>
              <a:gdLst/>
              <a:ahLst/>
              <a:cxnLst/>
              <a:rect l="l" t="t" r="r" b="b"/>
              <a:pathLst>
                <a:path w="112283" h="129669" fill="none" stroke="1" extrusionOk="0">
                  <a:moveTo>
                    <a:pt x="112282" y="97236"/>
                  </a:moveTo>
                  <a:lnTo>
                    <a:pt x="112282" y="32433"/>
                  </a:lnTo>
                  <a:lnTo>
                    <a:pt x="56141" y="1"/>
                  </a:lnTo>
                  <a:lnTo>
                    <a:pt x="1" y="32433"/>
                  </a:lnTo>
                  <a:lnTo>
                    <a:pt x="1" y="97236"/>
                  </a:lnTo>
                  <a:lnTo>
                    <a:pt x="56141" y="12966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32" name="Google Shape;232;p9" hidden="0"/>
            <p:cNvSpPr/>
            <p:nvPr isPhoto="0" userDrawn="0"/>
          </p:nvSpPr>
          <p:spPr bwMode="auto">
            <a:xfrm>
              <a:off x="-91062" y="2081000"/>
              <a:ext cx="2970450" cy="3430175"/>
            </a:xfrm>
            <a:custGeom>
              <a:avLst/>
              <a:gdLst/>
              <a:ahLst/>
              <a:cxnLst/>
              <a:rect l="l" t="t" r="r" b="b"/>
              <a:pathLst>
                <a:path w="118818" h="137207" fill="none" stroke="1" extrusionOk="0">
                  <a:moveTo>
                    <a:pt x="118818" y="102890"/>
                  </a:moveTo>
                  <a:lnTo>
                    <a:pt x="118818" y="34317"/>
                  </a:lnTo>
                  <a:lnTo>
                    <a:pt x="59424" y="1"/>
                  </a:lnTo>
                  <a:lnTo>
                    <a:pt x="1" y="34317"/>
                  </a:lnTo>
                  <a:lnTo>
                    <a:pt x="1" y="102890"/>
                  </a:lnTo>
                  <a:lnTo>
                    <a:pt x="59424" y="137206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33" name="Google Shape;233;p9" hidden="0"/>
            <p:cNvSpPr/>
            <p:nvPr isPhoto="0" userDrawn="0"/>
          </p:nvSpPr>
          <p:spPr bwMode="auto">
            <a:xfrm>
              <a:off x="-172362" y="1986775"/>
              <a:ext cx="3133825" cy="3618625"/>
            </a:xfrm>
            <a:custGeom>
              <a:avLst/>
              <a:gdLst/>
              <a:ahLst/>
              <a:cxnLst/>
              <a:rect l="l" t="t" r="r" b="b"/>
              <a:pathLst>
                <a:path w="125353" h="144745" fill="none" stroke="1" extrusionOk="0">
                  <a:moveTo>
                    <a:pt x="125352" y="108574"/>
                  </a:moveTo>
                  <a:lnTo>
                    <a:pt x="125352" y="36171"/>
                  </a:lnTo>
                  <a:lnTo>
                    <a:pt x="62676" y="1"/>
                  </a:lnTo>
                  <a:lnTo>
                    <a:pt x="0" y="36171"/>
                  </a:lnTo>
                  <a:lnTo>
                    <a:pt x="0" y="108574"/>
                  </a:lnTo>
                  <a:lnTo>
                    <a:pt x="62676" y="144744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34" name="Google Shape;234;p9" hidden="0"/>
            <p:cNvSpPr/>
            <p:nvPr isPhoto="0" userDrawn="0"/>
          </p:nvSpPr>
          <p:spPr bwMode="auto">
            <a:xfrm>
              <a:off x="-254437" y="1891800"/>
              <a:ext cx="3297975" cy="3808575"/>
            </a:xfrm>
            <a:custGeom>
              <a:avLst/>
              <a:gdLst/>
              <a:ahLst/>
              <a:cxnLst/>
              <a:rect l="l" t="t" r="r" b="b"/>
              <a:pathLst>
                <a:path w="131919" h="152343" fill="none" stroke="1" extrusionOk="0">
                  <a:moveTo>
                    <a:pt x="131918" y="114257"/>
                  </a:moveTo>
                  <a:lnTo>
                    <a:pt x="131918" y="38086"/>
                  </a:lnTo>
                  <a:lnTo>
                    <a:pt x="65959" y="0"/>
                  </a:lnTo>
                  <a:lnTo>
                    <a:pt x="1" y="38086"/>
                  </a:lnTo>
                  <a:lnTo>
                    <a:pt x="1" y="114257"/>
                  </a:lnTo>
                  <a:lnTo>
                    <a:pt x="65959" y="15234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35" name="Google Shape;235;p9" hidden="0"/>
            <p:cNvSpPr/>
            <p:nvPr isPhoto="0" userDrawn="0"/>
          </p:nvSpPr>
          <p:spPr bwMode="auto">
            <a:xfrm>
              <a:off x="-336487" y="1797575"/>
              <a:ext cx="3461324" cy="3997025"/>
            </a:xfrm>
            <a:custGeom>
              <a:avLst/>
              <a:gdLst/>
              <a:ahLst/>
              <a:cxnLst/>
              <a:rect l="l" t="t" r="r" b="b"/>
              <a:pathLst>
                <a:path w="138453" h="159881" fill="none" stroke="1" extrusionOk="0">
                  <a:moveTo>
                    <a:pt x="138452" y="119911"/>
                  </a:moveTo>
                  <a:lnTo>
                    <a:pt x="138452" y="39970"/>
                  </a:lnTo>
                  <a:lnTo>
                    <a:pt x="69241" y="0"/>
                  </a:lnTo>
                  <a:lnTo>
                    <a:pt x="0" y="39970"/>
                  </a:lnTo>
                  <a:lnTo>
                    <a:pt x="0" y="119911"/>
                  </a:lnTo>
                  <a:lnTo>
                    <a:pt x="69241" y="15988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36" name="Google Shape;236;p9" hidden="0"/>
            <p:cNvSpPr/>
            <p:nvPr isPhoto="0" userDrawn="0"/>
          </p:nvSpPr>
          <p:spPr bwMode="auto">
            <a:xfrm>
              <a:off x="-417811" y="1703350"/>
              <a:ext cx="3624725" cy="4185475"/>
            </a:xfrm>
            <a:custGeom>
              <a:avLst/>
              <a:gdLst/>
              <a:ahLst/>
              <a:cxnLst/>
              <a:rect l="l" t="t" r="r" b="b"/>
              <a:pathLst>
                <a:path w="144989" h="167419" fill="none" stroke="1" extrusionOk="0">
                  <a:moveTo>
                    <a:pt x="144988" y="125564"/>
                  </a:moveTo>
                  <a:lnTo>
                    <a:pt x="144988" y="41855"/>
                  </a:lnTo>
                  <a:lnTo>
                    <a:pt x="72494" y="0"/>
                  </a:lnTo>
                  <a:lnTo>
                    <a:pt x="1" y="41855"/>
                  </a:lnTo>
                  <a:lnTo>
                    <a:pt x="1" y="125564"/>
                  </a:lnTo>
                  <a:lnTo>
                    <a:pt x="72494" y="16741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37" name="Google Shape;237;p9" hidden="0"/>
            <p:cNvSpPr/>
            <p:nvPr isPhoto="0" userDrawn="0"/>
          </p:nvSpPr>
          <p:spPr bwMode="auto">
            <a:xfrm>
              <a:off x="-499887" y="1609125"/>
              <a:ext cx="3788850" cy="4373925"/>
            </a:xfrm>
            <a:custGeom>
              <a:avLst/>
              <a:gdLst/>
              <a:ahLst/>
              <a:cxnLst/>
              <a:rect l="l" t="t" r="r" b="b"/>
              <a:pathLst>
                <a:path w="151554" h="174957" fill="none" stroke="1" extrusionOk="0">
                  <a:moveTo>
                    <a:pt x="151554" y="131218"/>
                  </a:moveTo>
                  <a:lnTo>
                    <a:pt x="151554" y="43739"/>
                  </a:lnTo>
                  <a:lnTo>
                    <a:pt x="75777" y="0"/>
                  </a:lnTo>
                  <a:lnTo>
                    <a:pt x="1" y="43739"/>
                  </a:lnTo>
                  <a:lnTo>
                    <a:pt x="1" y="131218"/>
                  </a:lnTo>
                  <a:lnTo>
                    <a:pt x="75777" y="17495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38" name="Google Shape;238;p9" hidden="0"/>
            <p:cNvSpPr/>
            <p:nvPr isPhoto="0" userDrawn="0"/>
          </p:nvSpPr>
          <p:spPr bwMode="auto">
            <a:xfrm>
              <a:off x="-581937" y="1514125"/>
              <a:ext cx="3952225" cy="4563925"/>
            </a:xfrm>
            <a:custGeom>
              <a:avLst/>
              <a:gdLst/>
              <a:ahLst/>
              <a:cxnLst/>
              <a:rect l="l" t="t" r="r" b="b"/>
              <a:pathLst>
                <a:path w="158089" h="182557" fill="none" stroke="1" extrusionOk="0">
                  <a:moveTo>
                    <a:pt x="158088" y="136902"/>
                  </a:moveTo>
                  <a:lnTo>
                    <a:pt x="158088" y="45655"/>
                  </a:lnTo>
                  <a:lnTo>
                    <a:pt x="79059" y="1"/>
                  </a:lnTo>
                  <a:lnTo>
                    <a:pt x="0" y="45655"/>
                  </a:lnTo>
                  <a:lnTo>
                    <a:pt x="0" y="136902"/>
                  </a:lnTo>
                  <a:lnTo>
                    <a:pt x="79059" y="182556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39" name="Google Shape;239;p9" hidden="0"/>
            <p:cNvSpPr/>
            <p:nvPr isPhoto="0" userDrawn="0"/>
          </p:nvSpPr>
          <p:spPr bwMode="auto">
            <a:xfrm>
              <a:off x="-663262" y="1419900"/>
              <a:ext cx="4115600" cy="4752375"/>
            </a:xfrm>
            <a:custGeom>
              <a:avLst/>
              <a:gdLst/>
              <a:ahLst/>
              <a:cxnLst/>
              <a:rect l="l" t="t" r="r" b="b"/>
              <a:pathLst>
                <a:path w="164624" h="190095" fill="none" stroke="1" extrusionOk="0">
                  <a:moveTo>
                    <a:pt x="164624" y="142586"/>
                  </a:moveTo>
                  <a:lnTo>
                    <a:pt x="164624" y="47509"/>
                  </a:lnTo>
                  <a:lnTo>
                    <a:pt x="82312" y="1"/>
                  </a:lnTo>
                  <a:lnTo>
                    <a:pt x="1" y="47509"/>
                  </a:lnTo>
                  <a:lnTo>
                    <a:pt x="1" y="142586"/>
                  </a:lnTo>
                  <a:lnTo>
                    <a:pt x="82312" y="190094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40" name="Google Shape;240;p9" hidden="0"/>
            <p:cNvSpPr/>
            <p:nvPr isPhoto="0" userDrawn="0"/>
          </p:nvSpPr>
          <p:spPr bwMode="auto">
            <a:xfrm>
              <a:off x="-745311" y="1325675"/>
              <a:ext cx="4279725" cy="4940825"/>
            </a:xfrm>
            <a:custGeom>
              <a:avLst/>
              <a:gdLst/>
              <a:ahLst/>
              <a:cxnLst/>
              <a:rect l="l" t="t" r="r" b="b"/>
              <a:pathLst>
                <a:path w="171189" h="197633" fill="none" stroke="1" extrusionOk="0">
                  <a:moveTo>
                    <a:pt x="171189" y="148240"/>
                  </a:moveTo>
                  <a:lnTo>
                    <a:pt x="171189" y="49393"/>
                  </a:lnTo>
                  <a:lnTo>
                    <a:pt x="85594" y="0"/>
                  </a:lnTo>
                  <a:lnTo>
                    <a:pt x="0" y="49393"/>
                  </a:lnTo>
                  <a:lnTo>
                    <a:pt x="0" y="148240"/>
                  </a:lnTo>
                  <a:lnTo>
                    <a:pt x="85594" y="19763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41" name="Google Shape;241;p9" hidden="0"/>
            <p:cNvSpPr/>
            <p:nvPr isPhoto="0" userDrawn="0"/>
          </p:nvSpPr>
          <p:spPr bwMode="auto">
            <a:xfrm>
              <a:off x="-827387" y="1230700"/>
              <a:ext cx="4443125" cy="5130775"/>
            </a:xfrm>
            <a:custGeom>
              <a:avLst/>
              <a:gdLst/>
              <a:ahLst/>
              <a:cxnLst/>
              <a:rect l="l" t="t" r="r" b="b"/>
              <a:pathLst>
                <a:path w="177725" h="205231" fill="none" stroke="1" extrusionOk="0">
                  <a:moveTo>
                    <a:pt x="177724" y="153923"/>
                  </a:moveTo>
                  <a:lnTo>
                    <a:pt x="177724" y="51308"/>
                  </a:lnTo>
                  <a:lnTo>
                    <a:pt x="88877" y="0"/>
                  </a:lnTo>
                  <a:lnTo>
                    <a:pt x="0" y="51308"/>
                  </a:lnTo>
                  <a:lnTo>
                    <a:pt x="0" y="153923"/>
                  </a:lnTo>
                  <a:lnTo>
                    <a:pt x="88877" y="20523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42" name="Google Shape;242;p9" hidden="0"/>
            <p:cNvSpPr/>
            <p:nvPr isPhoto="0" userDrawn="0"/>
          </p:nvSpPr>
          <p:spPr bwMode="auto">
            <a:xfrm>
              <a:off x="-908687" y="1136450"/>
              <a:ext cx="4606475" cy="5319275"/>
            </a:xfrm>
            <a:custGeom>
              <a:avLst/>
              <a:gdLst/>
              <a:ahLst/>
              <a:cxnLst/>
              <a:rect l="l" t="t" r="r" b="b"/>
              <a:pathLst>
                <a:path w="184259" h="212771" fill="none" stroke="1" extrusionOk="0">
                  <a:moveTo>
                    <a:pt x="184259" y="159578"/>
                  </a:moveTo>
                  <a:lnTo>
                    <a:pt x="184259" y="53193"/>
                  </a:lnTo>
                  <a:lnTo>
                    <a:pt x="92129" y="1"/>
                  </a:lnTo>
                  <a:lnTo>
                    <a:pt x="0" y="53193"/>
                  </a:lnTo>
                  <a:lnTo>
                    <a:pt x="0" y="159578"/>
                  </a:lnTo>
                  <a:lnTo>
                    <a:pt x="92129" y="21277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43" name="Google Shape;243;p9" hidden="0"/>
            <p:cNvSpPr/>
            <p:nvPr isPhoto="0" userDrawn="0"/>
          </p:nvSpPr>
          <p:spPr bwMode="auto">
            <a:xfrm>
              <a:off x="-990762" y="1042225"/>
              <a:ext cx="4770625" cy="5507725"/>
            </a:xfrm>
            <a:custGeom>
              <a:avLst/>
              <a:gdLst/>
              <a:ahLst/>
              <a:cxnLst/>
              <a:rect l="l" t="t" r="r" b="b"/>
              <a:pathLst>
                <a:path w="190825" h="220309" fill="none" stroke="1" extrusionOk="0">
                  <a:moveTo>
                    <a:pt x="190825" y="165231"/>
                  </a:moveTo>
                  <a:lnTo>
                    <a:pt x="190825" y="55078"/>
                  </a:lnTo>
                  <a:lnTo>
                    <a:pt x="95412" y="1"/>
                  </a:lnTo>
                  <a:lnTo>
                    <a:pt x="0" y="55078"/>
                  </a:lnTo>
                  <a:lnTo>
                    <a:pt x="0" y="165231"/>
                  </a:lnTo>
                  <a:lnTo>
                    <a:pt x="95412" y="22030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44" name="Google Shape;244;p9" hidden="0"/>
            <p:cNvSpPr/>
            <p:nvPr isPhoto="0" userDrawn="0"/>
          </p:nvSpPr>
          <p:spPr bwMode="auto">
            <a:xfrm>
              <a:off x="-1072837" y="947250"/>
              <a:ext cx="4934000" cy="5697675"/>
            </a:xfrm>
            <a:custGeom>
              <a:avLst/>
              <a:gdLst/>
              <a:ahLst/>
              <a:cxnLst/>
              <a:rect l="l" t="t" r="r" b="b"/>
              <a:pathLst>
                <a:path w="197360" h="227907" fill="none" stroke="1" extrusionOk="0">
                  <a:moveTo>
                    <a:pt x="197360" y="170915"/>
                  </a:moveTo>
                  <a:lnTo>
                    <a:pt x="197360" y="56992"/>
                  </a:lnTo>
                  <a:lnTo>
                    <a:pt x="98695" y="0"/>
                  </a:lnTo>
                  <a:lnTo>
                    <a:pt x="1" y="56992"/>
                  </a:lnTo>
                  <a:lnTo>
                    <a:pt x="1" y="170915"/>
                  </a:lnTo>
                  <a:lnTo>
                    <a:pt x="98695" y="22790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45" name="Google Shape;245;p9" hidden="0"/>
            <p:cNvSpPr/>
            <p:nvPr isPhoto="0" userDrawn="0"/>
          </p:nvSpPr>
          <p:spPr bwMode="auto">
            <a:xfrm>
              <a:off x="-1154137" y="853025"/>
              <a:ext cx="5097375" cy="5886125"/>
            </a:xfrm>
            <a:custGeom>
              <a:avLst/>
              <a:gdLst/>
              <a:ahLst/>
              <a:cxnLst/>
              <a:rect l="l" t="t" r="r" b="b"/>
              <a:pathLst>
                <a:path w="203895" h="235445" fill="none" stroke="1" extrusionOk="0">
                  <a:moveTo>
                    <a:pt x="203895" y="176568"/>
                  </a:moveTo>
                  <a:lnTo>
                    <a:pt x="203895" y="58877"/>
                  </a:lnTo>
                  <a:lnTo>
                    <a:pt x="101947" y="0"/>
                  </a:lnTo>
                  <a:lnTo>
                    <a:pt x="0" y="58877"/>
                  </a:lnTo>
                  <a:lnTo>
                    <a:pt x="0" y="176568"/>
                  </a:lnTo>
                  <a:lnTo>
                    <a:pt x="101947" y="23544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46" name="Google Shape;246;p9" hidden="0"/>
            <p:cNvSpPr/>
            <p:nvPr isPhoto="0" userDrawn="0"/>
          </p:nvSpPr>
          <p:spPr bwMode="auto">
            <a:xfrm>
              <a:off x="-1236211" y="758800"/>
              <a:ext cx="5261525" cy="6074575"/>
            </a:xfrm>
            <a:custGeom>
              <a:avLst/>
              <a:gdLst/>
              <a:ahLst/>
              <a:cxnLst/>
              <a:rect l="l" t="t" r="r" b="b"/>
              <a:pathLst>
                <a:path w="210461" h="242983" fill="none" stroke="1" extrusionOk="0">
                  <a:moveTo>
                    <a:pt x="210460" y="182252"/>
                  </a:moveTo>
                  <a:lnTo>
                    <a:pt x="210460" y="60731"/>
                  </a:lnTo>
                  <a:lnTo>
                    <a:pt x="105230" y="0"/>
                  </a:lnTo>
                  <a:lnTo>
                    <a:pt x="1" y="60731"/>
                  </a:lnTo>
                  <a:lnTo>
                    <a:pt x="1" y="182252"/>
                  </a:lnTo>
                  <a:lnTo>
                    <a:pt x="105230" y="24298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47" name="Google Shape;247;p9" hidden="0"/>
            <p:cNvSpPr/>
            <p:nvPr isPhoto="0" userDrawn="0"/>
          </p:nvSpPr>
          <p:spPr bwMode="auto">
            <a:xfrm>
              <a:off x="-1317512" y="663800"/>
              <a:ext cx="5424125" cy="6264575"/>
            </a:xfrm>
            <a:custGeom>
              <a:avLst/>
              <a:gdLst/>
              <a:ahLst/>
              <a:cxnLst/>
              <a:rect l="l" t="t" r="r" b="b"/>
              <a:pathLst>
                <a:path w="216965" h="250583" fill="none" stroke="1" extrusionOk="0">
                  <a:moveTo>
                    <a:pt x="216965" y="187937"/>
                  </a:moveTo>
                  <a:lnTo>
                    <a:pt x="216965" y="62646"/>
                  </a:lnTo>
                  <a:lnTo>
                    <a:pt x="108482" y="1"/>
                  </a:lnTo>
                  <a:lnTo>
                    <a:pt x="0" y="62646"/>
                  </a:lnTo>
                  <a:lnTo>
                    <a:pt x="0" y="187937"/>
                  </a:lnTo>
                  <a:lnTo>
                    <a:pt x="108482" y="250582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48" name="Google Shape;248;p9" hidden="0"/>
            <p:cNvSpPr/>
            <p:nvPr isPhoto="0" userDrawn="0"/>
          </p:nvSpPr>
          <p:spPr bwMode="auto">
            <a:xfrm>
              <a:off x="-1399587" y="569575"/>
              <a:ext cx="5588275" cy="6453025"/>
            </a:xfrm>
            <a:custGeom>
              <a:avLst/>
              <a:gdLst/>
              <a:ahLst/>
              <a:cxnLst/>
              <a:rect l="l" t="t" r="r" b="b"/>
              <a:pathLst>
                <a:path w="223531" h="258121" fill="none" stroke="1" extrusionOk="0">
                  <a:moveTo>
                    <a:pt x="223530" y="193590"/>
                  </a:moveTo>
                  <a:lnTo>
                    <a:pt x="223530" y="64531"/>
                  </a:lnTo>
                  <a:lnTo>
                    <a:pt x="111765" y="1"/>
                  </a:lnTo>
                  <a:lnTo>
                    <a:pt x="0" y="64531"/>
                  </a:lnTo>
                  <a:lnTo>
                    <a:pt x="0" y="193590"/>
                  </a:lnTo>
                  <a:lnTo>
                    <a:pt x="111765" y="25812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49" name="Google Shape;249;p9" hidden="0"/>
            <p:cNvSpPr/>
            <p:nvPr isPhoto="0" userDrawn="0"/>
          </p:nvSpPr>
          <p:spPr bwMode="auto">
            <a:xfrm>
              <a:off x="-1481662" y="475350"/>
              <a:ext cx="5751650" cy="6641475"/>
            </a:xfrm>
            <a:custGeom>
              <a:avLst/>
              <a:gdLst/>
              <a:ahLst/>
              <a:cxnLst/>
              <a:rect l="l" t="t" r="r" b="b"/>
              <a:pathLst>
                <a:path w="230066" h="265659" fill="none" stroke="1" extrusionOk="0">
                  <a:moveTo>
                    <a:pt x="230066" y="199244"/>
                  </a:moveTo>
                  <a:lnTo>
                    <a:pt x="230066" y="66415"/>
                  </a:lnTo>
                  <a:lnTo>
                    <a:pt x="115048" y="1"/>
                  </a:lnTo>
                  <a:lnTo>
                    <a:pt x="1" y="66415"/>
                  </a:lnTo>
                  <a:lnTo>
                    <a:pt x="1" y="199244"/>
                  </a:lnTo>
                  <a:lnTo>
                    <a:pt x="115048" y="26565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50" name="Google Shape;250;p9" hidden="0"/>
            <p:cNvSpPr/>
            <p:nvPr isPhoto="0" userDrawn="0"/>
          </p:nvSpPr>
          <p:spPr bwMode="auto">
            <a:xfrm>
              <a:off x="-1562962" y="381125"/>
              <a:ext cx="5915025" cy="6829925"/>
            </a:xfrm>
            <a:custGeom>
              <a:avLst/>
              <a:gdLst/>
              <a:ahLst/>
              <a:cxnLst/>
              <a:rect l="l" t="t" r="r" b="b"/>
              <a:pathLst>
                <a:path w="236601" h="273197" fill="none" stroke="1" extrusionOk="0">
                  <a:moveTo>
                    <a:pt x="236601" y="204897"/>
                  </a:moveTo>
                  <a:lnTo>
                    <a:pt x="236601" y="68300"/>
                  </a:lnTo>
                  <a:lnTo>
                    <a:pt x="118300" y="1"/>
                  </a:lnTo>
                  <a:lnTo>
                    <a:pt x="0" y="68300"/>
                  </a:lnTo>
                  <a:lnTo>
                    <a:pt x="0" y="204897"/>
                  </a:lnTo>
                  <a:lnTo>
                    <a:pt x="118300" y="273196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51" name="Google Shape;251;p9" hidden="0"/>
            <p:cNvSpPr/>
            <p:nvPr isPhoto="0" userDrawn="0"/>
          </p:nvSpPr>
          <p:spPr bwMode="auto">
            <a:xfrm>
              <a:off x="-1645037" y="286150"/>
              <a:ext cx="6079175" cy="7019875"/>
            </a:xfrm>
            <a:custGeom>
              <a:avLst/>
              <a:gdLst/>
              <a:ahLst/>
              <a:cxnLst/>
              <a:rect l="l" t="t" r="r" b="b"/>
              <a:pathLst>
                <a:path w="243167" h="280795" fill="none" stroke="1" extrusionOk="0">
                  <a:moveTo>
                    <a:pt x="243166" y="210581"/>
                  </a:moveTo>
                  <a:lnTo>
                    <a:pt x="243166" y="70214"/>
                  </a:lnTo>
                  <a:lnTo>
                    <a:pt x="121583" y="0"/>
                  </a:lnTo>
                  <a:lnTo>
                    <a:pt x="1" y="70214"/>
                  </a:lnTo>
                  <a:lnTo>
                    <a:pt x="1" y="210581"/>
                  </a:lnTo>
                  <a:lnTo>
                    <a:pt x="121583" y="28079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52" name="Google Shape;252;p9" hidden="0"/>
            <p:cNvSpPr/>
            <p:nvPr isPhoto="0" userDrawn="0"/>
          </p:nvSpPr>
          <p:spPr bwMode="auto">
            <a:xfrm>
              <a:off x="-1727112" y="191925"/>
              <a:ext cx="6242550" cy="7208325"/>
            </a:xfrm>
            <a:custGeom>
              <a:avLst/>
              <a:gdLst/>
              <a:ahLst/>
              <a:cxnLst/>
              <a:rect l="l" t="t" r="r" b="b"/>
              <a:pathLst>
                <a:path w="249702" h="288333" fill="none" stroke="1" extrusionOk="0">
                  <a:moveTo>
                    <a:pt x="249702" y="216265"/>
                  </a:moveTo>
                  <a:lnTo>
                    <a:pt x="249702" y="72068"/>
                  </a:lnTo>
                  <a:lnTo>
                    <a:pt x="124866" y="0"/>
                  </a:lnTo>
                  <a:lnTo>
                    <a:pt x="1" y="72068"/>
                  </a:lnTo>
                  <a:lnTo>
                    <a:pt x="1" y="216265"/>
                  </a:lnTo>
                  <a:lnTo>
                    <a:pt x="124866" y="28833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53" name="Google Shape;253;p9" hidden="0"/>
            <p:cNvSpPr/>
            <p:nvPr isPhoto="0" userDrawn="0"/>
          </p:nvSpPr>
          <p:spPr bwMode="auto">
            <a:xfrm>
              <a:off x="-1808412" y="97700"/>
              <a:ext cx="6405924" cy="7396775"/>
            </a:xfrm>
            <a:custGeom>
              <a:avLst/>
              <a:gdLst/>
              <a:ahLst/>
              <a:cxnLst/>
              <a:rect l="l" t="t" r="r" b="b"/>
              <a:pathLst>
                <a:path w="256237" h="295871" fill="none" stroke="1" extrusionOk="0">
                  <a:moveTo>
                    <a:pt x="256236" y="221918"/>
                  </a:moveTo>
                  <a:lnTo>
                    <a:pt x="256236" y="73953"/>
                  </a:lnTo>
                  <a:lnTo>
                    <a:pt x="128118" y="0"/>
                  </a:lnTo>
                  <a:lnTo>
                    <a:pt x="1" y="73953"/>
                  </a:lnTo>
                  <a:lnTo>
                    <a:pt x="1" y="221918"/>
                  </a:lnTo>
                  <a:lnTo>
                    <a:pt x="128118" y="29587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254" name="Google Shape;254;p9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4792600" y="2914875"/>
            <a:ext cx="363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pPr>
              <a:defRPr/>
            </a:pPr>
            <a:endParaRPr/>
          </a:p>
        </p:txBody>
      </p:sp>
      <p:sp>
        <p:nvSpPr>
          <p:cNvPr id="255" name="Google Shape;255;p9" hidden="0"/>
          <p:cNvSpPr txBox="1">
            <a:spLocks noGrp="1"/>
          </p:cNvSpPr>
          <p:nvPr isPhoto="0" userDrawn="0">
            <p:ph type="title" idx="2" hasCustomPrompt="1"/>
          </p:nvPr>
        </p:nvSpPr>
        <p:spPr bwMode="auto">
          <a:xfrm>
            <a:off x="520888" y="3175088"/>
            <a:ext cx="1610400" cy="12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256" name="Google Shape;256;p9" hidden="0"/>
          <p:cNvSpPr txBox="1"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4792600" y="3886475"/>
            <a:ext cx="3638400" cy="7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ig number" preserve="0" showMasterPhAnim="0" userDrawn="1">
  <p:cSld name="BIG_NUMB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0" name="Google Shape;260;p11" hidden="0"/>
          <p:cNvSpPr txBox="1">
            <a:spLocks noGrp="1"/>
          </p:cNvSpPr>
          <p:nvPr isPhoto="0" userDrawn="0">
            <p:ph type="title" hasCustomPrompt="1"/>
          </p:nvPr>
        </p:nvSpPr>
        <p:spPr bwMode="auto">
          <a:xfrm>
            <a:off x="713225" y="1721875"/>
            <a:ext cx="7717500" cy="12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261" name="Google Shape;261;p11" hidden="0"/>
          <p:cNvSpPr txBox="1">
            <a:spLocks noGrp="1"/>
          </p:cNvSpPr>
          <p:nvPr isPhoto="0" userDrawn="0">
            <p:ph type="body" idx="1" hasCustomPrompt="0"/>
          </p:nvPr>
        </p:nvSpPr>
        <p:spPr bwMode="auto">
          <a:xfrm>
            <a:off x="2747625" y="3035813"/>
            <a:ext cx="3648600" cy="3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grpSp>
        <p:nvGrpSpPr>
          <p:cNvPr id="262" name="Google Shape;262;p11" hidden="0"/>
          <p:cNvGrpSpPr/>
          <p:nvPr isPhoto="0" userDrawn="0"/>
        </p:nvGrpSpPr>
        <p:grpSpPr bwMode="auto">
          <a:xfrm>
            <a:off x="-3931290" y="-4617652"/>
            <a:ext cx="8707438" cy="8117821"/>
            <a:chOff x="2575035" y="-1141327"/>
            <a:chExt cx="8707438" cy="8117821"/>
          </a:xfrm>
        </p:grpSpPr>
        <p:sp>
          <p:nvSpPr>
            <p:cNvPr id="263" name="Google Shape;263;p11" hidden="0"/>
            <p:cNvSpPr/>
            <p:nvPr isPhoto="0" userDrawn="0"/>
          </p:nvSpPr>
          <p:spPr bwMode="auto">
            <a:xfrm rot="1157743">
              <a:off x="3575146" y="-263506"/>
              <a:ext cx="6707218" cy="6362180"/>
            </a:xfrm>
            <a:custGeom>
              <a:avLst/>
              <a:gdLst/>
              <a:ahLst/>
              <a:cxnLst/>
              <a:rect l="l" t="t" r="r" b="b"/>
              <a:pathLst>
                <a:path w="256449" h="256418" fill="none" stroke="1" extrusionOk="0">
                  <a:moveTo>
                    <a:pt x="0" y="128209"/>
                  </a:moveTo>
                  <a:lnTo>
                    <a:pt x="128209" y="0"/>
                  </a:lnTo>
                  <a:lnTo>
                    <a:pt x="256449" y="128209"/>
                  </a:lnTo>
                  <a:lnTo>
                    <a:pt x="128209" y="256417"/>
                  </a:lnTo>
                  <a:close/>
                </a:path>
              </a:pathLst>
            </a:custGeom>
            <a:noFill/>
            <a:ln w="1900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rotWithShape="0" algn="bl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64" name="Google Shape;264;p11" hidden="0"/>
            <p:cNvSpPr/>
            <p:nvPr isPhoto="0" userDrawn="0"/>
          </p:nvSpPr>
          <p:spPr bwMode="auto">
            <a:xfrm rot="1157743">
              <a:off x="3765127" y="-84021"/>
              <a:ext cx="6327250" cy="6003204"/>
            </a:xfrm>
            <a:custGeom>
              <a:avLst/>
              <a:gdLst/>
              <a:ahLst/>
              <a:cxnLst/>
              <a:rect l="l" t="t" r="r" b="b"/>
              <a:pathLst>
                <a:path w="241921" h="241950" fill="none" stroke="1" extrusionOk="0">
                  <a:moveTo>
                    <a:pt x="1" y="120975"/>
                  </a:moveTo>
                  <a:lnTo>
                    <a:pt x="120976" y="0"/>
                  </a:lnTo>
                  <a:lnTo>
                    <a:pt x="241920" y="120975"/>
                  </a:lnTo>
                  <a:lnTo>
                    <a:pt x="120976" y="241949"/>
                  </a:lnTo>
                  <a:close/>
                </a:path>
              </a:pathLst>
            </a:custGeom>
            <a:noFill/>
            <a:ln w="1900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rotWithShape="0" algn="bl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65" name="Google Shape;265;p11" hidden="0"/>
            <p:cNvSpPr/>
            <p:nvPr isPhoto="0" userDrawn="0"/>
          </p:nvSpPr>
          <p:spPr bwMode="auto">
            <a:xfrm rot="1157743">
              <a:off x="3954733" y="96209"/>
              <a:ext cx="5948040" cy="5642714"/>
            </a:xfrm>
            <a:custGeom>
              <a:avLst/>
              <a:gdLst/>
              <a:ahLst/>
              <a:cxnLst/>
              <a:rect l="l" t="t" r="r" b="b"/>
              <a:pathLst>
                <a:path w="227422" h="227421" fill="none" stroke="1" extrusionOk="0">
                  <a:moveTo>
                    <a:pt x="1" y="113711"/>
                  </a:moveTo>
                  <a:lnTo>
                    <a:pt x="113711" y="1"/>
                  </a:lnTo>
                  <a:lnTo>
                    <a:pt x="227421" y="113711"/>
                  </a:lnTo>
                  <a:lnTo>
                    <a:pt x="113711" y="227421"/>
                  </a:lnTo>
                  <a:close/>
                </a:path>
              </a:pathLst>
            </a:custGeom>
            <a:noFill/>
            <a:ln w="1900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rotWithShape="0" algn="bl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66" name="Google Shape;266;p11" hidden="0"/>
            <p:cNvSpPr/>
            <p:nvPr isPhoto="0" userDrawn="0"/>
          </p:nvSpPr>
          <p:spPr bwMode="auto">
            <a:xfrm rot="1157743">
              <a:off x="4144192" y="276436"/>
              <a:ext cx="5568830" cy="5282968"/>
            </a:xfrm>
            <a:custGeom>
              <a:avLst/>
              <a:gdLst/>
              <a:ahLst/>
              <a:cxnLst/>
              <a:rect l="l" t="t" r="r" b="b"/>
              <a:pathLst>
                <a:path w="212923" h="212922" fill="none" stroke="1" extrusionOk="0">
                  <a:moveTo>
                    <a:pt x="1" y="106446"/>
                  </a:moveTo>
                  <a:lnTo>
                    <a:pt x="106477" y="0"/>
                  </a:lnTo>
                  <a:lnTo>
                    <a:pt x="212923" y="106446"/>
                  </a:lnTo>
                  <a:lnTo>
                    <a:pt x="106477" y="212921"/>
                  </a:lnTo>
                  <a:close/>
                </a:path>
              </a:pathLst>
            </a:custGeom>
            <a:noFill/>
            <a:ln w="1900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rotWithShape="0" algn="bl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67" name="Google Shape;267;p11" hidden="0"/>
            <p:cNvSpPr/>
            <p:nvPr isPhoto="0" userDrawn="0"/>
          </p:nvSpPr>
          <p:spPr bwMode="auto">
            <a:xfrm rot="1157743">
              <a:off x="4333937" y="455949"/>
              <a:ext cx="5189620" cy="4923223"/>
            </a:xfrm>
            <a:custGeom>
              <a:avLst/>
              <a:gdLst/>
              <a:ahLst/>
              <a:cxnLst/>
              <a:rect l="l" t="t" r="r" b="b"/>
              <a:pathLst>
                <a:path w="198424" h="198423" fill="none" stroke="1" extrusionOk="0">
                  <a:moveTo>
                    <a:pt x="1" y="99212"/>
                  </a:moveTo>
                  <a:lnTo>
                    <a:pt x="99212" y="1"/>
                  </a:lnTo>
                  <a:lnTo>
                    <a:pt x="198424" y="99212"/>
                  </a:lnTo>
                  <a:lnTo>
                    <a:pt x="99212" y="198423"/>
                  </a:lnTo>
                  <a:close/>
                </a:path>
              </a:pathLst>
            </a:custGeom>
            <a:noFill/>
            <a:ln w="1900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rotWithShape="0" algn="bl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68" name="Google Shape;268;p11" hidden="0"/>
            <p:cNvSpPr/>
            <p:nvPr isPhoto="0" userDrawn="0"/>
          </p:nvSpPr>
          <p:spPr bwMode="auto">
            <a:xfrm rot="1157743">
              <a:off x="4523927" y="636202"/>
              <a:ext cx="4809626" cy="4562733"/>
            </a:xfrm>
            <a:custGeom>
              <a:avLst/>
              <a:gdLst/>
              <a:ahLst/>
              <a:cxnLst/>
              <a:rect l="l" t="t" r="r" b="b"/>
              <a:pathLst>
                <a:path w="183895" h="183894" fill="none" stroke="1" extrusionOk="0">
                  <a:moveTo>
                    <a:pt x="0" y="91947"/>
                  </a:moveTo>
                  <a:lnTo>
                    <a:pt x="91947" y="0"/>
                  </a:lnTo>
                  <a:lnTo>
                    <a:pt x="183894" y="91947"/>
                  </a:lnTo>
                  <a:lnTo>
                    <a:pt x="91947" y="183893"/>
                  </a:lnTo>
                  <a:close/>
                </a:path>
              </a:pathLst>
            </a:custGeom>
            <a:noFill/>
            <a:ln w="1900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rotWithShape="0" algn="bl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69" name="Google Shape;269;p11" hidden="0"/>
            <p:cNvSpPr/>
            <p:nvPr isPhoto="0" userDrawn="0"/>
          </p:nvSpPr>
          <p:spPr bwMode="auto">
            <a:xfrm rot="1157743">
              <a:off x="4713514" y="815687"/>
              <a:ext cx="4430443" cy="4203756"/>
            </a:xfrm>
            <a:custGeom>
              <a:avLst/>
              <a:gdLst/>
              <a:ahLst/>
              <a:cxnLst/>
              <a:rect l="l" t="t" r="r" b="b"/>
              <a:pathLst>
                <a:path w="169397" h="169426" fill="none" stroke="1" extrusionOk="0">
                  <a:moveTo>
                    <a:pt x="1" y="84713"/>
                  </a:moveTo>
                  <a:lnTo>
                    <a:pt x="84683" y="0"/>
                  </a:lnTo>
                  <a:lnTo>
                    <a:pt x="169396" y="84713"/>
                  </a:lnTo>
                  <a:lnTo>
                    <a:pt x="84683" y="169425"/>
                  </a:lnTo>
                  <a:close/>
                </a:path>
              </a:pathLst>
            </a:custGeom>
            <a:noFill/>
            <a:ln w="1900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rotWithShape="0" algn="bl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70" name="Google Shape;270;p11" hidden="0"/>
            <p:cNvSpPr/>
            <p:nvPr isPhoto="0" userDrawn="0"/>
          </p:nvSpPr>
          <p:spPr bwMode="auto">
            <a:xfrm rot="1157743">
              <a:off x="4903122" y="995918"/>
              <a:ext cx="4051233" cy="3843266"/>
            </a:xfrm>
            <a:custGeom>
              <a:avLst/>
              <a:gdLst/>
              <a:ahLst/>
              <a:cxnLst/>
              <a:rect l="l" t="t" r="r" b="b"/>
              <a:pathLst>
                <a:path w="154898" h="154897" fill="none" stroke="1" extrusionOk="0">
                  <a:moveTo>
                    <a:pt x="1" y="77449"/>
                  </a:moveTo>
                  <a:lnTo>
                    <a:pt x="77449" y="1"/>
                  </a:lnTo>
                  <a:lnTo>
                    <a:pt x="154897" y="77449"/>
                  </a:lnTo>
                  <a:lnTo>
                    <a:pt x="77449" y="154897"/>
                  </a:lnTo>
                  <a:close/>
                </a:path>
              </a:pathLst>
            </a:custGeom>
            <a:noFill/>
            <a:ln w="1900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rotWithShape="0" algn="bl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71" name="Google Shape;271;p11" hidden="0"/>
            <p:cNvSpPr/>
            <p:nvPr isPhoto="0" userDrawn="0"/>
          </p:nvSpPr>
          <p:spPr bwMode="auto">
            <a:xfrm rot="1157743">
              <a:off x="5092580" y="1176144"/>
              <a:ext cx="3672023" cy="3483521"/>
            </a:xfrm>
            <a:custGeom>
              <a:avLst/>
              <a:gdLst/>
              <a:ahLst/>
              <a:cxnLst/>
              <a:rect l="l" t="t" r="r" b="b"/>
              <a:pathLst>
                <a:path w="140399" h="140398" fill="none" stroke="1" extrusionOk="0">
                  <a:moveTo>
                    <a:pt x="1" y="70184"/>
                  </a:moveTo>
                  <a:lnTo>
                    <a:pt x="70215" y="0"/>
                  </a:lnTo>
                  <a:lnTo>
                    <a:pt x="140399" y="70184"/>
                  </a:lnTo>
                  <a:lnTo>
                    <a:pt x="70215" y="140398"/>
                  </a:lnTo>
                  <a:close/>
                </a:path>
              </a:pathLst>
            </a:custGeom>
            <a:noFill/>
            <a:ln w="1900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rotWithShape="0" algn="bl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72" name="Google Shape;272;p11" hidden="0"/>
            <p:cNvSpPr/>
            <p:nvPr isPhoto="0" userDrawn="0"/>
          </p:nvSpPr>
          <p:spPr bwMode="auto">
            <a:xfrm rot="1157743">
              <a:off x="5282326" y="1355657"/>
              <a:ext cx="3292813" cy="3123775"/>
            </a:xfrm>
            <a:custGeom>
              <a:avLst/>
              <a:gdLst/>
              <a:ahLst/>
              <a:cxnLst/>
              <a:rect l="l" t="t" r="r" b="b"/>
              <a:pathLst>
                <a:path w="125900" h="125899" fill="none" stroke="1" extrusionOk="0">
                  <a:moveTo>
                    <a:pt x="1" y="62950"/>
                  </a:moveTo>
                  <a:lnTo>
                    <a:pt x="62950" y="1"/>
                  </a:lnTo>
                  <a:lnTo>
                    <a:pt x="125900" y="62950"/>
                  </a:lnTo>
                  <a:lnTo>
                    <a:pt x="62950" y="125899"/>
                  </a:lnTo>
                  <a:close/>
                </a:path>
              </a:pathLst>
            </a:custGeom>
            <a:noFill/>
            <a:ln w="1900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rotWithShape="0" algn="bl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273" name="Google Shape;273;p11" hidden="0"/>
          <p:cNvGrpSpPr/>
          <p:nvPr isPhoto="0" userDrawn="0"/>
        </p:nvGrpSpPr>
        <p:grpSpPr bwMode="auto">
          <a:xfrm>
            <a:off x="4501622" y="1680974"/>
            <a:ext cx="8707438" cy="8117821"/>
            <a:chOff x="-841378" y="-821476"/>
            <a:chExt cx="8707438" cy="8117821"/>
          </a:xfrm>
        </p:grpSpPr>
        <p:sp>
          <p:nvSpPr>
            <p:cNvPr id="274" name="Google Shape;274;p11" hidden="0"/>
            <p:cNvSpPr/>
            <p:nvPr isPhoto="0" userDrawn="0"/>
          </p:nvSpPr>
          <p:spPr bwMode="auto">
            <a:xfrm rot="1157743">
              <a:off x="158733" y="56344"/>
              <a:ext cx="6707218" cy="6362180"/>
            </a:xfrm>
            <a:custGeom>
              <a:avLst/>
              <a:gdLst/>
              <a:ahLst/>
              <a:cxnLst/>
              <a:rect l="l" t="t" r="r" b="b"/>
              <a:pathLst>
                <a:path w="256449" h="256418" fill="none" stroke="1" extrusionOk="0">
                  <a:moveTo>
                    <a:pt x="0" y="128209"/>
                  </a:moveTo>
                  <a:lnTo>
                    <a:pt x="128209" y="0"/>
                  </a:lnTo>
                  <a:lnTo>
                    <a:pt x="256449" y="128209"/>
                  </a:lnTo>
                  <a:lnTo>
                    <a:pt x="128209" y="256417"/>
                  </a:lnTo>
                  <a:close/>
                </a:path>
              </a:pathLst>
            </a:custGeom>
            <a:noFill/>
            <a:ln w="1900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57150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75" name="Google Shape;275;p11" hidden="0"/>
            <p:cNvSpPr/>
            <p:nvPr isPhoto="0" userDrawn="0"/>
          </p:nvSpPr>
          <p:spPr bwMode="auto">
            <a:xfrm rot="1157743">
              <a:off x="348717" y="235836"/>
              <a:ext cx="6327250" cy="6003204"/>
            </a:xfrm>
            <a:custGeom>
              <a:avLst/>
              <a:gdLst/>
              <a:ahLst/>
              <a:cxnLst/>
              <a:rect l="l" t="t" r="r" b="b"/>
              <a:pathLst>
                <a:path w="241921" h="241950" fill="none" stroke="1" extrusionOk="0">
                  <a:moveTo>
                    <a:pt x="1" y="120975"/>
                  </a:moveTo>
                  <a:lnTo>
                    <a:pt x="120976" y="0"/>
                  </a:lnTo>
                  <a:lnTo>
                    <a:pt x="241920" y="120975"/>
                  </a:lnTo>
                  <a:lnTo>
                    <a:pt x="120976" y="241949"/>
                  </a:lnTo>
                  <a:close/>
                </a:path>
              </a:pathLst>
            </a:custGeom>
            <a:noFill/>
            <a:ln w="1900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57150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76" name="Google Shape;276;p11" hidden="0"/>
            <p:cNvSpPr/>
            <p:nvPr isPhoto="0" userDrawn="0"/>
          </p:nvSpPr>
          <p:spPr bwMode="auto">
            <a:xfrm rot="1157743">
              <a:off x="538328" y="416073"/>
              <a:ext cx="5948040" cy="5642714"/>
            </a:xfrm>
            <a:custGeom>
              <a:avLst/>
              <a:gdLst/>
              <a:ahLst/>
              <a:cxnLst/>
              <a:rect l="l" t="t" r="r" b="b"/>
              <a:pathLst>
                <a:path w="227422" h="227421" fill="none" stroke="1" extrusionOk="0">
                  <a:moveTo>
                    <a:pt x="1" y="113711"/>
                  </a:moveTo>
                  <a:lnTo>
                    <a:pt x="113711" y="1"/>
                  </a:lnTo>
                  <a:lnTo>
                    <a:pt x="227421" y="113711"/>
                  </a:lnTo>
                  <a:lnTo>
                    <a:pt x="113711" y="227421"/>
                  </a:lnTo>
                  <a:close/>
                </a:path>
              </a:pathLst>
            </a:custGeom>
            <a:noFill/>
            <a:ln w="1900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57150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77" name="Google Shape;277;p11" hidden="0"/>
            <p:cNvSpPr/>
            <p:nvPr isPhoto="0" userDrawn="0"/>
          </p:nvSpPr>
          <p:spPr bwMode="auto">
            <a:xfrm rot="1157743">
              <a:off x="727789" y="596307"/>
              <a:ext cx="5568830" cy="5282968"/>
            </a:xfrm>
            <a:custGeom>
              <a:avLst/>
              <a:gdLst/>
              <a:ahLst/>
              <a:cxnLst/>
              <a:rect l="l" t="t" r="r" b="b"/>
              <a:pathLst>
                <a:path w="212923" h="212922" fill="none" stroke="1" extrusionOk="0">
                  <a:moveTo>
                    <a:pt x="1" y="106446"/>
                  </a:moveTo>
                  <a:lnTo>
                    <a:pt x="106477" y="0"/>
                  </a:lnTo>
                  <a:lnTo>
                    <a:pt x="212923" y="106446"/>
                  </a:lnTo>
                  <a:lnTo>
                    <a:pt x="106477" y="212921"/>
                  </a:lnTo>
                  <a:close/>
                </a:path>
              </a:pathLst>
            </a:custGeom>
            <a:noFill/>
            <a:ln w="1900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57150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78" name="Google Shape;278;p11" hidden="0"/>
            <p:cNvSpPr/>
            <p:nvPr isPhoto="0" userDrawn="0"/>
          </p:nvSpPr>
          <p:spPr bwMode="auto">
            <a:xfrm rot="1157743">
              <a:off x="917539" y="775827"/>
              <a:ext cx="5189620" cy="4923223"/>
            </a:xfrm>
            <a:custGeom>
              <a:avLst/>
              <a:gdLst/>
              <a:ahLst/>
              <a:cxnLst/>
              <a:rect l="l" t="t" r="r" b="b"/>
              <a:pathLst>
                <a:path w="198424" h="198423" fill="none" stroke="1" extrusionOk="0">
                  <a:moveTo>
                    <a:pt x="1" y="99212"/>
                  </a:moveTo>
                  <a:lnTo>
                    <a:pt x="99212" y="1"/>
                  </a:lnTo>
                  <a:lnTo>
                    <a:pt x="198424" y="99212"/>
                  </a:lnTo>
                  <a:lnTo>
                    <a:pt x="99212" y="198423"/>
                  </a:lnTo>
                  <a:close/>
                </a:path>
              </a:pathLst>
            </a:custGeom>
            <a:noFill/>
            <a:ln w="1900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57150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79" name="Google Shape;279;p11" hidden="0"/>
            <p:cNvSpPr/>
            <p:nvPr isPhoto="0" userDrawn="0"/>
          </p:nvSpPr>
          <p:spPr bwMode="auto">
            <a:xfrm rot="1157743">
              <a:off x="1107532" y="956087"/>
              <a:ext cx="4809626" cy="4562733"/>
            </a:xfrm>
            <a:custGeom>
              <a:avLst/>
              <a:gdLst/>
              <a:ahLst/>
              <a:cxnLst/>
              <a:rect l="l" t="t" r="r" b="b"/>
              <a:pathLst>
                <a:path w="183895" h="183894" fill="none" stroke="1" extrusionOk="0">
                  <a:moveTo>
                    <a:pt x="0" y="91947"/>
                  </a:moveTo>
                  <a:lnTo>
                    <a:pt x="91947" y="0"/>
                  </a:lnTo>
                  <a:lnTo>
                    <a:pt x="183894" y="91947"/>
                  </a:lnTo>
                  <a:lnTo>
                    <a:pt x="91947" y="183893"/>
                  </a:lnTo>
                  <a:close/>
                </a:path>
              </a:pathLst>
            </a:custGeom>
            <a:noFill/>
            <a:ln w="1900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57150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80" name="Google Shape;280;p11" hidden="0"/>
            <p:cNvSpPr/>
            <p:nvPr isPhoto="0" userDrawn="0"/>
          </p:nvSpPr>
          <p:spPr bwMode="auto">
            <a:xfrm rot="1157743">
              <a:off x="1297123" y="1135579"/>
              <a:ext cx="4430443" cy="4203756"/>
            </a:xfrm>
            <a:custGeom>
              <a:avLst/>
              <a:gdLst/>
              <a:ahLst/>
              <a:cxnLst/>
              <a:rect l="l" t="t" r="r" b="b"/>
              <a:pathLst>
                <a:path w="169397" h="169426" fill="none" stroke="1" extrusionOk="0">
                  <a:moveTo>
                    <a:pt x="1" y="84713"/>
                  </a:moveTo>
                  <a:lnTo>
                    <a:pt x="84683" y="0"/>
                  </a:lnTo>
                  <a:lnTo>
                    <a:pt x="169396" y="84713"/>
                  </a:lnTo>
                  <a:lnTo>
                    <a:pt x="84683" y="169425"/>
                  </a:lnTo>
                  <a:close/>
                </a:path>
              </a:pathLst>
            </a:custGeom>
            <a:noFill/>
            <a:ln w="1900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57150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81" name="Google Shape;281;p11" hidden="0"/>
            <p:cNvSpPr/>
            <p:nvPr isPhoto="0" userDrawn="0"/>
          </p:nvSpPr>
          <p:spPr bwMode="auto">
            <a:xfrm rot="1157743">
              <a:off x="1486734" y="1315816"/>
              <a:ext cx="4051233" cy="3843266"/>
            </a:xfrm>
            <a:custGeom>
              <a:avLst/>
              <a:gdLst/>
              <a:ahLst/>
              <a:cxnLst/>
              <a:rect l="l" t="t" r="r" b="b"/>
              <a:pathLst>
                <a:path w="154898" h="154897" fill="none" stroke="1" extrusionOk="0">
                  <a:moveTo>
                    <a:pt x="1" y="77449"/>
                  </a:moveTo>
                  <a:lnTo>
                    <a:pt x="77449" y="1"/>
                  </a:lnTo>
                  <a:lnTo>
                    <a:pt x="154897" y="77449"/>
                  </a:lnTo>
                  <a:lnTo>
                    <a:pt x="77449" y="154897"/>
                  </a:lnTo>
                  <a:close/>
                </a:path>
              </a:pathLst>
            </a:custGeom>
            <a:noFill/>
            <a:ln w="1900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57150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82" name="Google Shape;282;p11" hidden="0"/>
            <p:cNvSpPr/>
            <p:nvPr isPhoto="0" userDrawn="0"/>
          </p:nvSpPr>
          <p:spPr bwMode="auto">
            <a:xfrm rot="1157743">
              <a:off x="1676196" y="1496049"/>
              <a:ext cx="3672023" cy="3483521"/>
            </a:xfrm>
            <a:custGeom>
              <a:avLst/>
              <a:gdLst/>
              <a:ahLst/>
              <a:cxnLst/>
              <a:rect l="l" t="t" r="r" b="b"/>
              <a:pathLst>
                <a:path w="140399" h="140398" fill="none" stroke="1" extrusionOk="0">
                  <a:moveTo>
                    <a:pt x="1" y="70184"/>
                  </a:moveTo>
                  <a:lnTo>
                    <a:pt x="70215" y="0"/>
                  </a:lnTo>
                  <a:lnTo>
                    <a:pt x="140399" y="70184"/>
                  </a:lnTo>
                  <a:lnTo>
                    <a:pt x="70215" y="140398"/>
                  </a:lnTo>
                  <a:close/>
                </a:path>
              </a:pathLst>
            </a:custGeom>
            <a:noFill/>
            <a:ln w="1900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57150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83" name="Google Shape;283;p11" hidden="0"/>
            <p:cNvSpPr/>
            <p:nvPr isPhoto="0" userDrawn="0"/>
          </p:nvSpPr>
          <p:spPr bwMode="auto">
            <a:xfrm rot="1157743">
              <a:off x="1865945" y="1675569"/>
              <a:ext cx="3292813" cy="3123775"/>
            </a:xfrm>
            <a:custGeom>
              <a:avLst/>
              <a:gdLst/>
              <a:ahLst/>
              <a:cxnLst/>
              <a:rect l="l" t="t" r="r" b="b"/>
              <a:pathLst>
                <a:path w="125900" h="125899" fill="none" stroke="1" extrusionOk="0">
                  <a:moveTo>
                    <a:pt x="1" y="62950"/>
                  </a:moveTo>
                  <a:lnTo>
                    <a:pt x="62950" y="1"/>
                  </a:lnTo>
                  <a:lnTo>
                    <a:pt x="125900" y="62950"/>
                  </a:lnTo>
                  <a:lnTo>
                    <a:pt x="62950" y="125899"/>
                  </a:lnTo>
                  <a:close/>
                </a:path>
              </a:pathLst>
            </a:custGeom>
            <a:noFill/>
            <a:ln w="1900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57150" rotWithShape="0" algn="bl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lank" preserve="0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hree columns " preserve="0" showMasterPhAnim="0" userDrawn="1">
  <p:cSld name="CUSTOM_6">
    <p:bg>
      <p:bgPr shadeToTitle="0">
        <a:solidFill>
          <a:schemeClr val="dk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0" name="Google Shape;340;p14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979825" y="3109262"/>
            <a:ext cx="2141400" cy="5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 b="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41" name="Google Shape;341;p14" hidden="0"/>
          <p:cNvSpPr txBox="1">
            <a:spLocks noGrp="1"/>
          </p:cNvSpPr>
          <p:nvPr isPhoto="0" userDrawn="0">
            <p:ph type="title" idx="2" hasCustomPrompt="0"/>
          </p:nvPr>
        </p:nvSpPr>
        <p:spPr bwMode="auto">
          <a:xfrm>
            <a:off x="1208275" y="2771299"/>
            <a:ext cx="1684500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pPr>
              <a:defRPr/>
            </a:pPr>
            <a:endParaRPr/>
          </a:p>
        </p:txBody>
      </p:sp>
      <p:sp>
        <p:nvSpPr>
          <p:cNvPr id="342" name="Google Shape;342;p14" hidden="0"/>
          <p:cNvSpPr txBox="1">
            <a:spLocks noGrp="1"/>
          </p:cNvSpPr>
          <p:nvPr isPhoto="0" userDrawn="0">
            <p:ph type="title" idx="3" hasCustomPrompt="0"/>
          </p:nvPr>
        </p:nvSpPr>
        <p:spPr bwMode="auto">
          <a:xfrm>
            <a:off x="3501300" y="3109262"/>
            <a:ext cx="2141400" cy="5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 b="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43" name="Google Shape;343;p14" hidden="0"/>
          <p:cNvSpPr txBox="1">
            <a:spLocks noGrp="1"/>
          </p:cNvSpPr>
          <p:nvPr isPhoto="0" userDrawn="0">
            <p:ph type="title" idx="4" hasCustomPrompt="0"/>
          </p:nvPr>
        </p:nvSpPr>
        <p:spPr bwMode="auto">
          <a:xfrm>
            <a:off x="3729800" y="2771299"/>
            <a:ext cx="1684500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pPr>
              <a:defRPr/>
            </a:pPr>
            <a:endParaRPr/>
          </a:p>
        </p:txBody>
      </p:sp>
      <p:sp>
        <p:nvSpPr>
          <p:cNvPr id="344" name="Google Shape;344;p14" hidden="0"/>
          <p:cNvSpPr txBox="1">
            <a:spLocks noGrp="1"/>
          </p:cNvSpPr>
          <p:nvPr isPhoto="0" userDrawn="0">
            <p:ph type="title" idx="5" hasCustomPrompt="0"/>
          </p:nvPr>
        </p:nvSpPr>
        <p:spPr bwMode="auto">
          <a:xfrm>
            <a:off x="6022775" y="3109262"/>
            <a:ext cx="2141400" cy="5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 b="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45" name="Google Shape;345;p14" hidden="0"/>
          <p:cNvSpPr txBox="1">
            <a:spLocks noGrp="1"/>
          </p:cNvSpPr>
          <p:nvPr isPhoto="0" userDrawn="0">
            <p:ph type="title" idx="6" hasCustomPrompt="0"/>
          </p:nvPr>
        </p:nvSpPr>
        <p:spPr bwMode="auto">
          <a:xfrm>
            <a:off x="6251225" y="2771299"/>
            <a:ext cx="1684500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pPr>
              <a:defRPr/>
            </a:pPr>
            <a:endParaRPr/>
          </a:p>
        </p:txBody>
      </p:sp>
      <p:sp>
        <p:nvSpPr>
          <p:cNvPr id="346" name="Google Shape;346;p14" hidden="0"/>
          <p:cNvSpPr txBox="1">
            <a:spLocks noGrp="1"/>
          </p:cNvSpPr>
          <p:nvPr isPhoto="0" userDrawn="0">
            <p:ph type="title" idx="7" hasCustomPrompt="0"/>
          </p:nvPr>
        </p:nvSpPr>
        <p:spPr bwMode="auto">
          <a:xfrm>
            <a:off x="713225" y="539500"/>
            <a:ext cx="77592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grpSp>
        <p:nvGrpSpPr>
          <p:cNvPr id="347" name="Google Shape;347;p14" hidden="0"/>
          <p:cNvGrpSpPr/>
          <p:nvPr isPhoto="0" userDrawn="0"/>
        </p:nvGrpSpPr>
        <p:grpSpPr bwMode="auto">
          <a:xfrm>
            <a:off x="-1249950" y="-2183125"/>
            <a:ext cx="3926326" cy="3523838"/>
            <a:chOff x="-1249937" y="-2190750"/>
            <a:chExt cx="3926326" cy="3523838"/>
          </a:xfrm>
        </p:grpSpPr>
        <p:sp>
          <p:nvSpPr>
            <p:cNvPr id="348" name="Google Shape;348;p14" hidden="0"/>
            <p:cNvSpPr/>
            <p:nvPr isPhoto="0" userDrawn="0"/>
          </p:nvSpPr>
          <p:spPr bwMode="auto">
            <a:xfrm>
              <a:off x="-798329" y="-570017"/>
              <a:ext cx="3023110" cy="1606980"/>
            </a:xfrm>
            <a:custGeom>
              <a:avLst/>
              <a:gdLst/>
              <a:ahLst/>
              <a:cxnLst/>
              <a:rect l="l" t="t" r="r" b="b"/>
              <a:pathLst>
                <a:path w="203166" h="107996" fill="none" stroke="1" extrusionOk="0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49" name="Google Shape;349;p14" hidden="0"/>
            <p:cNvSpPr/>
            <p:nvPr isPhoto="0" userDrawn="0"/>
          </p:nvSpPr>
          <p:spPr bwMode="auto">
            <a:xfrm>
              <a:off x="-798329" y="-832803"/>
              <a:ext cx="3023110" cy="1606980"/>
            </a:xfrm>
            <a:custGeom>
              <a:avLst/>
              <a:gdLst/>
              <a:ahLst/>
              <a:cxnLst/>
              <a:rect l="l" t="t" r="r" b="b"/>
              <a:pathLst>
                <a:path w="203166" h="107996" fill="none" stroke="1" extrusionOk="0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50" name="Google Shape;350;p14" hidden="0"/>
            <p:cNvSpPr/>
            <p:nvPr isPhoto="0" userDrawn="0"/>
          </p:nvSpPr>
          <p:spPr bwMode="auto">
            <a:xfrm>
              <a:off x="-798329" y="-1087983"/>
              <a:ext cx="3023110" cy="1606995"/>
            </a:xfrm>
            <a:custGeom>
              <a:avLst/>
              <a:gdLst/>
              <a:ahLst/>
              <a:cxnLst/>
              <a:rect l="l" t="t" r="r" b="b"/>
              <a:pathLst>
                <a:path w="203166" h="107997" fill="none" stroke="1" extrusionOk="0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51" name="Google Shape;351;p14" hidden="0"/>
            <p:cNvSpPr/>
            <p:nvPr isPhoto="0" userDrawn="0"/>
          </p:nvSpPr>
          <p:spPr bwMode="auto">
            <a:xfrm>
              <a:off x="-798329" y="-1327947"/>
              <a:ext cx="3023110" cy="1606995"/>
            </a:xfrm>
            <a:custGeom>
              <a:avLst/>
              <a:gdLst/>
              <a:ahLst/>
              <a:cxnLst/>
              <a:rect l="l" t="t" r="r" b="b"/>
              <a:pathLst>
                <a:path w="203166" h="107997" fill="none" stroke="1" extrusionOk="0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52" name="Google Shape;352;p14" hidden="0"/>
            <p:cNvSpPr/>
            <p:nvPr isPhoto="0" userDrawn="0"/>
          </p:nvSpPr>
          <p:spPr bwMode="auto">
            <a:xfrm>
              <a:off x="-798329" y="-1583127"/>
              <a:ext cx="3023110" cy="1606995"/>
            </a:xfrm>
            <a:custGeom>
              <a:avLst/>
              <a:gdLst/>
              <a:ahLst/>
              <a:cxnLst/>
              <a:rect l="l" t="t" r="r" b="b"/>
              <a:pathLst>
                <a:path w="203166" h="107997" fill="none" stroke="1" extrusionOk="0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53" name="Google Shape;353;p14" hidden="0"/>
            <p:cNvSpPr/>
            <p:nvPr isPhoto="0" userDrawn="0"/>
          </p:nvSpPr>
          <p:spPr bwMode="auto">
            <a:xfrm>
              <a:off x="-798329" y="-1845898"/>
              <a:ext cx="3023110" cy="1606980"/>
            </a:xfrm>
            <a:custGeom>
              <a:avLst/>
              <a:gdLst/>
              <a:ahLst/>
              <a:cxnLst/>
              <a:rect l="l" t="t" r="r" b="b"/>
              <a:pathLst>
                <a:path w="203166" h="107996" fill="none" stroke="1" extrusionOk="0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54" name="Google Shape;354;p14" hidden="0"/>
            <p:cNvSpPr/>
            <p:nvPr isPhoto="0" userDrawn="0"/>
          </p:nvSpPr>
          <p:spPr bwMode="auto">
            <a:xfrm>
              <a:off x="-1249937" y="-753773"/>
              <a:ext cx="3926326" cy="2086860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stroke="1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55" name="Google Shape;355;p14" hidden="0"/>
            <p:cNvSpPr/>
            <p:nvPr isPhoto="0" userDrawn="0"/>
          </p:nvSpPr>
          <p:spPr bwMode="auto">
            <a:xfrm>
              <a:off x="-1249937" y="-895483"/>
              <a:ext cx="3926326" cy="2086860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stroke="1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56" name="Google Shape;356;p14" hidden="0"/>
            <p:cNvSpPr/>
            <p:nvPr isPhoto="0" userDrawn="0"/>
          </p:nvSpPr>
          <p:spPr bwMode="auto">
            <a:xfrm>
              <a:off x="-1249937" y="-1191631"/>
              <a:ext cx="3926326" cy="2086860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stroke="1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57" name="Google Shape;357;p14" hidden="0"/>
            <p:cNvSpPr/>
            <p:nvPr isPhoto="0" userDrawn="0"/>
          </p:nvSpPr>
          <p:spPr bwMode="auto">
            <a:xfrm>
              <a:off x="-1249937" y="-1438421"/>
              <a:ext cx="3926326" cy="2086860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stroke="1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58" name="Google Shape;358;p14" hidden="0"/>
            <p:cNvSpPr/>
            <p:nvPr isPhoto="0" userDrawn="0"/>
          </p:nvSpPr>
          <p:spPr bwMode="auto">
            <a:xfrm>
              <a:off x="-1249937" y="-1693440"/>
              <a:ext cx="3926326" cy="2086860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stroke="1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59" name="Google Shape;359;p14" hidden="0"/>
            <p:cNvSpPr/>
            <p:nvPr isPhoto="0" userDrawn="0"/>
          </p:nvSpPr>
          <p:spPr bwMode="auto">
            <a:xfrm>
              <a:off x="-1249937" y="-1930988"/>
              <a:ext cx="3926326" cy="2086860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stroke="1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60" name="Google Shape;360;p14" hidden="0"/>
            <p:cNvSpPr/>
            <p:nvPr isPhoto="0" userDrawn="0"/>
          </p:nvSpPr>
          <p:spPr bwMode="auto">
            <a:xfrm>
              <a:off x="-1249937" y="-2190750"/>
              <a:ext cx="3926326" cy="2086860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stroke="1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361" name="Google Shape;361;p14" hidden="0"/>
          <p:cNvGrpSpPr/>
          <p:nvPr isPhoto="0" userDrawn="0"/>
        </p:nvGrpSpPr>
        <p:grpSpPr bwMode="auto">
          <a:xfrm>
            <a:off x="6467612" y="3887500"/>
            <a:ext cx="3926326" cy="3523838"/>
            <a:chOff x="-2509000" y="-927950"/>
            <a:chExt cx="3926326" cy="3523838"/>
          </a:xfrm>
        </p:grpSpPr>
        <p:sp>
          <p:nvSpPr>
            <p:cNvPr id="362" name="Google Shape;362;p14" hidden="0"/>
            <p:cNvSpPr/>
            <p:nvPr isPhoto="0" userDrawn="0"/>
          </p:nvSpPr>
          <p:spPr bwMode="auto">
            <a:xfrm rot="10800000">
              <a:off x="-2057392" y="-631826"/>
              <a:ext cx="3023110" cy="1606980"/>
            </a:xfrm>
            <a:custGeom>
              <a:avLst/>
              <a:gdLst/>
              <a:ahLst/>
              <a:cxnLst/>
              <a:rect l="l" t="t" r="r" b="b"/>
              <a:pathLst>
                <a:path w="203166" h="107996" fill="none" stroke="1" extrusionOk="0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63" name="Google Shape;363;p14" hidden="0"/>
            <p:cNvSpPr/>
            <p:nvPr isPhoto="0" userDrawn="0"/>
          </p:nvSpPr>
          <p:spPr bwMode="auto">
            <a:xfrm rot="10800000">
              <a:off x="-2057392" y="-369040"/>
              <a:ext cx="3023110" cy="1606980"/>
            </a:xfrm>
            <a:custGeom>
              <a:avLst/>
              <a:gdLst/>
              <a:ahLst/>
              <a:cxnLst/>
              <a:rect l="l" t="t" r="r" b="b"/>
              <a:pathLst>
                <a:path w="203166" h="107996" fill="none" stroke="1" extrusionOk="0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64" name="Google Shape;364;p14" hidden="0"/>
            <p:cNvSpPr/>
            <p:nvPr isPhoto="0" userDrawn="0"/>
          </p:nvSpPr>
          <p:spPr bwMode="auto">
            <a:xfrm rot="10800000">
              <a:off x="-2057392" y="-113875"/>
              <a:ext cx="3023110" cy="1606995"/>
            </a:xfrm>
            <a:custGeom>
              <a:avLst/>
              <a:gdLst/>
              <a:ahLst/>
              <a:cxnLst/>
              <a:rect l="l" t="t" r="r" b="b"/>
              <a:pathLst>
                <a:path w="203166" h="107997" fill="none" stroke="1" extrusionOk="0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65" name="Google Shape;365;p14" hidden="0"/>
            <p:cNvSpPr/>
            <p:nvPr isPhoto="0" userDrawn="0"/>
          </p:nvSpPr>
          <p:spPr bwMode="auto">
            <a:xfrm rot="10800000">
              <a:off x="-2057392" y="126090"/>
              <a:ext cx="3023110" cy="1606995"/>
            </a:xfrm>
            <a:custGeom>
              <a:avLst/>
              <a:gdLst/>
              <a:ahLst/>
              <a:cxnLst/>
              <a:rect l="l" t="t" r="r" b="b"/>
              <a:pathLst>
                <a:path w="203166" h="107997" fill="none" stroke="1" extrusionOk="0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66" name="Google Shape;366;p14" hidden="0"/>
            <p:cNvSpPr/>
            <p:nvPr isPhoto="0" userDrawn="0"/>
          </p:nvSpPr>
          <p:spPr bwMode="auto">
            <a:xfrm rot="10800000">
              <a:off x="-2057392" y="381269"/>
              <a:ext cx="3023110" cy="1606995"/>
            </a:xfrm>
            <a:custGeom>
              <a:avLst/>
              <a:gdLst/>
              <a:ahLst/>
              <a:cxnLst/>
              <a:rect l="l" t="t" r="r" b="b"/>
              <a:pathLst>
                <a:path w="203166" h="107997" fill="none" stroke="1" extrusionOk="0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67" name="Google Shape;367;p14" hidden="0"/>
            <p:cNvSpPr/>
            <p:nvPr isPhoto="0" userDrawn="0"/>
          </p:nvSpPr>
          <p:spPr bwMode="auto">
            <a:xfrm rot="10800000">
              <a:off x="-2057392" y="644056"/>
              <a:ext cx="3023110" cy="1606980"/>
            </a:xfrm>
            <a:custGeom>
              <a:avLst/>
              <a:gdLst/>
              <a:ahLst/>
              <a:cxnLst/>
              <a:rect l="l" t="t" r="r" b="b"/>
              <a:pathLst>
                <a:path w="203166" h="107996" fill="none" stroke="1" extrusionOk="0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68" name="Google Shape;368;p14" hidden="0"/>
            <p:cNvSpPr/>
            <p:nvPr isPhoto="0" userDrawn="0"/>
          </p:nvSpPr>
          <p:spPr bwMode="auto">
            <a:xfrm rot="10800000">
              <a:off x="-2509000" y="-927950"/>
              <a:ext cx="3926326" cy="2086860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stroke="1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69" name="Google Shape;369;p14" hidden="0"/>
            <p:cNvSpPr/>
            <p:nvPr isPhoto="0" userDrawn="0"/>
          </p:nvSpPr>
          <p:spPr bwMode="auto">
            <a:xfrm rot="10800000">
              <a:off x="-2509000" y="-786240"/>
              <a:ext cx="3926326" cy="2086860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stroke="1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70" name="Google Shape;370;p14" hidden="0"/>
            <p:cNvSpPr/>
            <p:nvPr isPhoto="0" userDrawn="0"/>
          </p:nvSpPr>
          <p:spPr bwMode="auto">
            <a:xfrm rot="10800000">
              <a:off x="-2509000" y="-490092"/>
              <a:ext cx="3926326" cy="2086860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stroke="1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71" name="Google Shape;371;p14" hidden="0"/>
            <p:cNvSpPr/>
            <p:nvPr isPhoto="0" userDrawn="0"/>
          </p:nvSpPr>
          <p:spPr bwMode="auto">
            <a:xfrm rot="10800000">
              <a:off x="-2509000" y="-243301"/>
              <a:ext cx="3926326" cy="2086860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stroke="1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72" name="Google Shape;372;p14" hidden="0"/>
            <p:cNvSpPr/>
            <p:nvPr isPhoto="0" userDrawn="0"/>
          </p:nvSpPr>
          <p:spPr bwMode="auto">
            <a:xfrm rot="10800000">
              <a:off x="-2509000" y="11718"/>
              <a:ext cx="3926326" cy="2086860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stroke="1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73" name="Google Shape;373;p14" hidden="0"/>
            <p:cNvSpPr/>
            <p:nvPr isPhoto="0" userDrawn="0"/>
          </p:nvSpPr>
          <p:spPr bwMode="auto">
            <a:xfrm rot="10800000">
              <a:off x="-2509000" y="249265"/>
              <a:ext cx="3926326" cy="2086860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stroke="1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74" name="Google Shape;374;p14" hidden="0"/>
            <p:cNvSpPr/>
            <p:nvPr isPhoto="0" userDrawn="0"/>
          </p:nvSpPr>
          <p:spPr bwMode="auto">
            <a:xfrm rot="10800000">
              <a:off x="-2509000" y="509027"/>
              <a:ext cx="3926326" cy="2086860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stroke="1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rotWithShape="0" algn="bl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four columns" preserve="0" showMasterPhAnim="0" userDrawn="1">
  <p:cSld name="TITLE_ONLY_2_1_1_1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3" name="Google Shape;453;p18" hidden="0"/>
          <p:cNvSpPr txBox="1"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2659860" y="2213225"/>
            <a:ext cx="16749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54" name="Google Shape;454;p18" hidden="0"/>
          <p:cNvSpPr txBox="1">
            <a:spLocks noGrp="1"/>
          </p:cNvSpPr>
          <p:nvPr isPhoto="0" userDrawn="0">
            <p:ph type="subTitle" idx="2" hasCustomPrompt="0"/>
          </p:nvPr>
        </p:nvSpPr>
        <p:spPr bwMode="auto">
          <a:xfrm>
            <a:off x="4906174" y="2219988"/>
            <a:ext cx="16749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55" name="Google Shape;455;p18" hidden="0"/>
          <p:cNvSpPr txBox="1">
            <a:spLocks noGrp="1"/>
          </p:cNvSpPr>
          <p:nvPr isPhoto="0" userDrawn="0">
            <p:ph type="ctrTitle" hasCustomPrompt="0"/>
          </p:nvPr>
        </p:nvSpPr>
        <p:spPr bwMode="auto">
          <a:xfrm>
            <a:off x="2594775" y="1846475"/>
            <a:ext cx="1805100" cy="27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56" name="Google Shape;456;p18" hidden="0"/>
          <p:cNvSpPr txBox="1">
            <a:spLocks noGrp="1"/>
          </p:cNvSpPr>
          <p:nvPr isPhoto="0" userDrawn="0">
            <p:ph type="ctrTitle" idx="3" hasCustomPrompt="0"/>
          </p:nvPr>
        </p:nvSpPr>
        <p:spPr bwMode="auto">
          <a:xfrm>
            <a:off x="4841075" y="1832949"/>
            <a:ext cx="1805100" cy="27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57" name="Google Shape;457;p18" hidden="0"/>
          <p:cNvSpPr txBox="1">
            <a:spLocks noGrp="1"/>
          </p:cNvSpPr>
          <p:nvPr isPhoto="0" userDrawn="0">
            <p:ph type="subTitle" idx="4" hasCustomPrompt="0"/>
          </p:nvPr>
        </p:nvSpPr>
        <p:spPr bwMode="auto">
          <a:xfrm>
            <a:off x="2659799" y="4125911"/>
            <a:ext cx="16749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58" name="Google Shape;458;p18" hidden="0"/>
          <p:cNvSpPr txBox="1">
            <a:spLocks noGrp="1"/>
          </p:cNvSpPr>
          <p:nvPr isPhoto="0" userDrawn="0">
            <p:ph type="subTitle" idx="5" hasCustomPrompt="0"/>
          </p:nvPr>
        </p:nvSpPr>
        <p:spPr bwMode="auto">
          <a:xfrm>
            <a:off x="4906174" y="4125911"/>
            <a:ext cx="16749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59" name="Google Shape;459;p18" hidden="0"/>
          <p:cNvSpPr txBox="1">
            <a:spLocks noGrp="1"/>
          </p:cNvSpPr>
          <p:nvPr isPhoto="0" userDrawn="0">
            <p:ph type="ctrTitle" idx="6" hasCustomPrompt="0"/>
          </p:nvPr>
        </p:nvSpPr>
        <p:spPr bwMode="auto">
          <a:xfrm>
            <a:off x="2594700" y="3768525"/>
            <a:ext cx="1805100" cy="27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60" name="Google Shape;460;p18" hidden="0"/>
          <p:cNvSpPr txBox="1">
            <a:spLocks noGrp="1"/>
          </p:cNvSpPr>
          <p:nvPr isPhoto="0" userDrawn="0">
            <p:ph type="ctrTitle" idx="7" hasCustomPrompt="0"/>
          </p:nvPr>
        </p:nvSpPr>
        <p:spPr bwMode="auto">
          <a:xfrm>
            <a:off x="4841100" y="3768525"/>
            <a:ext cx="1805100" cy="27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Condensed Medium"/>
              <a:buNone/>
              <a:defRPr sz="21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61" name="Google Shape;461;p18" hidden="0"/>
          <p:cNvSpPr txBox="1">
            <a:spLocks noGrp="1"/>
          </p:cNvSpPr>
          <p:nvPr isPhoto="0" userDrawn="0">
            <p:ph type="title" idx="8" hasCustomPrompt="0"/>
          </p:nvPr>
        </p:nvSpPr>
        <p:spPr bwMode="auto">
          <a:xfrm>
            <a:off x="713225" y="539500"/>
            <a:ext cx="77592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grpSp>
        <p:nvGrpSpPr>
          <p:cNvPr id="462" name="Google Shape;462;p18" hidden="0"/>
          <p:cNvGrpSpPr/>
          <p:nvPr isPhoto="0" userDrawn="0"/>
        </p:nvGrpSpPr>
        <p:grpSpPr bwMode="auto">
          <a:xfrm>
            <a:off x="-2278350" y="3200525"/>
            <a:ext cx="3602134" cy="3546541"/>
            <a:chOff x="-2278350" y="3200525"/>
            <a:chExt cx="3602134" cy="3546541"/>
          </a:xfrm>
        </p:grpSpPr>
        <p:sp>
          <p:nvSpPr>
            <p:cNvPr id="463" name="Google Shape;463;p18" hidden="0"/>
            <p:cNvSpPr/>
            <p:nvPr isPhoto="0" userDrawn="0"/>
          </p:nvSpPr>
          <p:spPr bwMode="auto">
            <a:xfrm>
              <a:off x="-1819296" y="3767012"/>
              <a:ext cx="2614155" cy="2565977"/>
            </a:xfrm>
            <a:custGeom>
              <a:avLst/>
              <a:gdLst/>
              <a:ahLst/>
              <a:cxnLst/>
              <a:rect l="l" t="t" r="r" b="b"/>
              <a:pathLst>
                <a:path w="257362" h="252619" fill="norm" stroke="1" extrusionOk="0">
                  <a:moveTo>
                    <a:pt x="28330" y="252618"/>
                  </a:moveTo>
                  <a:cubicBezTo>
                    <a:pt x="28238" y="252618"/>
                    <a:pt x="28147" y="252588"/>
                    <a:pt x="28056" y="252527"/>
                  </a:cubicBezTo>
                  <a:cubicBezTo>
                    <a:pt x="27934" y="252436"/>
                    <a:pt x="27874" y="252314"/>
                    <a:pt x="27874" y="252193"/>
                  </a:cubicBezTo>
                  <a:lnTo>
                    <a:pt x="31" y="29211"/>
                  </a:lnTo>
                  <a:cubicBezTo>
                    <a:pt x="1" y="28937"/>
                    <a:pt x="183" y="28694"/>
                    <a:pt x="457" y="28663"/>
                  </a:cubicBezTo>
                  <a:lnTo>
                    <a:pt x="228941" y="0"/>
                  </a:lnTo>
                  <a:cubicBezTo>
                    <a:pt x="229063" y="0"/>
                    <a:pt x="229215" y="31"/>
                    <a:pt x="229306" y="122"/>
                  </a:cubicBezTo>
                  <a:cubicBezTo>
                    <a:pt x="229397" y="183"/>
                    <a:pt x="229488" y="304"/>
                    <a:pt x="229488" y="426"/>
                  </a:cubicBezTo>
                  <a:lnTo>
                    <a:pt x="257331" y="223408"/>
                  </a:lnTo>
                  <a:cubicBezTo>
                    <a:pt x="257361" y="223681"/>
                    <a:pt x="257179" y="223925"/>
                    <a:pt x="256905" y="223955"/>
                  </a:cubicBezTo>
                  <a:lnTo>
                    <a:pt x="28421" y="252618"/>
                  </a:lnTo>
                  <a:cubicBezTo>
                    <a:pt x="28390" y="252618"/>
                    <a:pt x="28360" y="252618"/>
                    <a:pt x="28330" y="252618"/>
                  </a:cubicBezTo>
                  <a:close/>
                  <a:moveTo>
                    <a:pt x="1065" y="29575"/>
                  </a:moveTo>
                  <a:lnTo>
                    <a:pt x="28786" y="251585"/>
                  </a:lnTo>
                  <a:lnTo>
                    <a:pt x="256297" y="223074"/>
                  </a:lnTo>
                  <a:lnTo>
                    <a:pt x="228577" y="1034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rotWithShape="0" algn="bl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64" name="Google Shape;464;p18" hidden="0"/>
            <p:cNvSpPr/>
            <p:nvPr isPhoto="0" userDrawn="0"/>
          </p:nvSpPr>
          <p:spPr bwMode="auto">
            <a:xfrm>
              <a:off x="-1229650" y="4494957"/>
              <a:ext cx="1153171" cy="1137721"/>
            </a:xfrm>
            <a:custGeom>
              <a:avLst/>
              <a:gdLst/>
              <a:ahLst/>
              <a:cxnLst/>
              <a:rect l="l" t="t" r="r" b="b"/>
              <a:pathLst>
                <a:path w="113529" h="112008" fill="norm" stroke="1" extrusionOk="0">
                  <a:moveTo>
                    <a:pt x="122" y="86141"/>
                  </a:moveTo>
                  <a:cubicBezTo>
                    <a:pt x="92" y="86111"/>
                    <a:pt x="61" y="86080"/>
                    <a:pt x="31" y="86050"/>
                  </a:cubicBezTo>
                  <a:cubicBezTo>
                    <a:pt x="1" y="85989"/>
                    <a:pt x="1" y="85959"/>
                    <a:pt x="1" y="85898"/>
                  </a:cubicBezTo>
                  <a:lnTo>
                    <a:pt x="25259" y="152"/>
                  </a:lnTo>
                  <a:cubicBezTo>
                    <a:pt x="25290" y="61"/>
                    <a:pt x="25411" y="0"/>
                    <a:pt x="25503" y="31"/>
                  </a:cubicBezTo>
                  <a:lnTo>
                    <a:pt x="113377" y="25867"/>
                  </a:lnTo>
                  <a:cubicBezTo>
                    <a:pt x="113437" y="25867"/>
                    <a:pt x="113468" y="25897"/>
                    <a:pt x="113498" y="25958"/>
                  </a:cubicBezTo>
                  <a:cubicBezTo>
                    <a:pt x="113529" y="25988"/>
                    <a:pt x="113529" y="26049"/>
                    <a:pt x="113529" y="26110"/>
                  </a:cubicBezTo>
                  <a:lnTo>
                    <a:pt x="88270" y="111856"/>
                  </a:lnTo>
                  <a:cubicBezTo>
                    <a:pt x="88239" y="111947"/>
                    <a:pt x="88118" y="112008"/>
                    <a:pt x="88027" y="111977"/>
                  </a:cubicBezTo>
                  <a:lnTo>
                    <a:pt x="153" y="86141"/>
                  </a:lnTo>
                  <a:cubicBezTo>
                    <a:pt x="122" y="86141"/>
                    <a:pt x="122" y="86141"/>
                    <a:pt x="122" y="86141"/>
                  </a:cubicBezTo>
                  <a:close/>
                  <a:moveTo>
                    <a:pt x="25594" y="456"/>
                  </a:moveTo>
                  <a:lnTo>
                    <a:pt x="426" y="85807"/>
                  </a:lnTo>
                  <a:lnTo>
                    <a:pt x="87935" y="111552"/>
                  </a:lnTo>
                  <a:lnTo>
                    <a:pt x="113073" y="2617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rotWithShape="0" algn="bl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65" name="Google Shape;465;p18" hidden="0"/>
            <p:cNvSpPr/>
            <p:nvPr isPhoto="0" userDrawn="0"/>
          </p:nvSpPr>
          <p:spPr bwMode="auto">
            <a:xfrm>
              <a:off x="-1250949" y="4449883"/>
              <a:ext cx="1235599" cy="1217387"/>
            </a:xfrm>
            <a:custGeom>
              <a:avLst/>
              <a:gdLst/>
              <a:ahLst/>
              <a:cxnLst/>
              <a:rect l="l" t="t" r="r" b="b"/>
              <a:pathLst>
                <a:path w="121644" h="119851" fill="norm" stroke="1" extrusionOk="0">
                  <a:moveTo>
                    <a:pt x="152" y="95382"/>
                  </a:moveTo>
                  <a:cubicBezTo>
                    <a:pt x="91" y="95382"/>
                    <a:pt x="61" y="95351"/>
                    <a:pt x="31" y="95291"/>
                  </a:cubicBezTo>
                  <a:cubicBezTo>
                    <a:pt x="0" y="95260"/>
                    <a:pt x="0" y="95199"/>
                    <a:pt x="31" y="95139"/>
                  </a:cubicBezTo>
                  <a:lnTo>
                    <a:pt x="23891" y="183"/>
                  </a:lnTo>
                  <a:cubicBezTo>
                    <a:pt x="23922" y="61"/>
                    <a:pt x="24043" y="0"/>
                    <a:pt x="24165" y="31"/>
                  </a:cubicBezTo>
                  <a:lnTo>
                    <a:pt x="121492" y="24438"/>
                  </a:lnTo>
                  <a:cubicBezTo>
                    <a:pt x="121553" y="24469"/>
                    <a:pt x="121583" y="24499"/>
                    <a:pt x="121614" y="24560"/>
                  </a:cubicBezTo>
                  <a:cubicBezTo>
                    <a:pt x="121644" y="24590"/>
                    <a:pt x="121644" y="24651"/>
                    <a:pt x="121644" y="24712"/>
                  </a:cubicBezTo>
                  <a:lnTo>
                    <a:pt x="97753" y="119668"/>
                  </a:lnTo>
                  <a:cubicBezTo>
                    <a:pt x="97722" y="119789"/>
                    <a:pt x="97631" y="119850"/>
                    <a:pt x="97510" y="119820"/>
                  </a:cubicBezTo>
                  <a:lnTo>
                    <a:pt x="183" y="95412"/>
                  </a:lnTo>
                  <a:cubicBezTo>
                    <a:pt x="152" y="95382"/>
                    <a:pt x="152" y="95382"/>
                    <a:pt x="152" y="95382"/>
                  </a:cubicBezTo>
                  <a:close/>
                  <a:moveTo>
                    <a:pt x="24256" y="487"/>
                  </a:moveTo>
                  <a:lnTo>
                    <a:pt x="487" y="95047"/>
                  </a:lnTo>
                  <a:lnTo>
                    <a:pt x="97388" y="119364"/>
                  </a:lnTo>
                  <a:lnTo>
                    <a:pt x="121188" y="24803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rotWithShape="0" algn="bl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66" name="Google Shape;466;p18" hidden="0"/>
            <p:cNvSpPr/>
            <p:nvPr isPhoto="0" userDrawn="0"/>
          </p:nvSpPr>
          <p:spPr bwMode="auto">
            <a:xfrm>
              <a:off x="-1290468" y="4415615"/>
              <a:ext cx="1343360" cy="1321430"/>
            </a:xfrm>
            <a:custGeom>
              <a:avLst/>
              <a:gdLst/>
              <a:ahLst/>
              <a:cxnLst/>
              <a:rect l="l" t="t" r="r" b="b"/>
              <a:pathLst>
                <a:path w="132253" h="130094" fill="norm" stroke="1" extrusionOk="0">
                  <a:moveTo>
                    <a:pt x="183" y="107084"/>
                  </a:moveTo>
                  <a:cubicBezTo>
                    <a:pt x="122" y="107054"/>
                    <a:pt x="92" y="107023"/>
                    <a:pt x="61" y="106993"/>
                  </a:cubicBezTo>
                  <a:cubicBezTo>
                    <a:pt x="31" y="106932"/>
                    <a:pt x="1" y="106871"/>
                    <a:pt x="31" y="106811"/>
                  </a:cubicBezTo>
                  <a:lnTo>
                    <a:pt x="22524" y="213"/>
                  </a:lnTo>
                  <a:cubicBezTo>
                    <a:pt x="22524" y="61"/>
                    <a:pt x="22676" y="1"/>
                    <a:pt x="22797" y="31"/>
                  </a:cubicBezTo>
                  <a:lnTo>
                    <a:pt x="132070" y="23010"/>
                  </a:lnTo>
                  <a:cubicBezTo>
                    <a:pt x="132131" y="23010"/>
                    <a:pt x="132161" y="23071"/>
                    <a:pt x="132192" y="23101"/>
                  </a:cubicBezTo>
                  <a:cubicBezTo>
                    <a:pt x="132252" y="23162"/>
                    <a:pt x="132252" y="23223"/>
                    <a:pt x="132252" y="23284"/>
                  </a:cubicBezTo>
                  <a:lnTo>
                    <a:pt x="109760" y="129911"/>
                  </a:lnTo>
                  <a:cubicBezTo>
                    <a:pt x="109729" y="130033"/>
                    <a:pt x="109608" y="130094"/>
                    <a:pt x="109486" y="130094"/>
                  </a:cubicBezTo>
                  <a:lnTo>
                    <a:pt x="213" y="107084"/>
                  </a:lnTo>
                  <a:cubicBezTo>
                    <a:pt x="213" y="107084"/>
                    <a:pt x="183" y="107084"/>
                    <a:pt x="183" y="107084"/>
                  </a:cubicBezTo>
                  <a:close/>
                  <a:moveTo>
                    <a:pt x="22919" y="517"/>
                  </a:moveTo>
                  <a:lnTo>
                    <a:pt x="548" y="106689"/>
                  </a:lnTo>
                  <a:lnTo>
                    <a:pt x="109334" y="129577"/>
                  </a:lnTo>
                  <a:lnTo>
                    <a:pt x="131736" y="23436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rotWithShape="0" algn="bl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67" name="Google Shape;467;p18" hidden="0"/>
            <p:cNvSpPr/>
            <p:nvPr isPhoto="0" userDrawn="0"/>
          </p:nvSpPr>
          <p:spPr bwMode="auto">
            <a:xfrm>
              <a:off x="-1323496" y="4373008"/>
              <a:ext cx="1458820" cy="1432888"/>
            </a:xfrm>
            <a:custGeom>
              <a:avLst/>
              <a:gdLst/>
              <a:ahLst/>
              <a:cxnLst/>
              <a:rect l="l" t="t" r="r" b="b"/>
              <a:pathLst>
                <a:path w="143620" h="141067" fill="norm" stroke="1" extrusionOk="0">
                  <a:moveTo>
                    <a:pt x="183" y="121340"/>
                  </a:moveTo>
                  <a:cubicBezTo>
                    <a:pt x="122" y="121310"/>
                    <a:pt x="91" y="121279"/>
                    <a:pt x="61" y="121249"/>
                  </a:cubicBezTo>
                  <a:cubicBezTo>
                    <a:pt x="0" y="121188"/>
                    <a:pt x="0" y="121097"/>
                    <a:pt x="0" y="121036"/>
                  </a:cubicBezTo>
                  <a:lnTo>
                    <a:pt x="19271" y="244"/>
                  </a:lnTo>
                  <a:cubicBezTo>
                    <a:pt x="19302" y="92"/>
                    <a:pt x="19423" y="1"/>
                    <a:pt x="19575" y="31"/>
                  </a:cubicBezTo>
                  <a:lnTo>
                    <a:pt x="143377" y="19728"/>
                  </a:lnTo>
                  <a:cubicBezTo>
                    <a:pt x="143468" y="19728"/>
                    <a:pt x="143529" y="19758"/>
                    <a:pt x="143559" y="19819"/>
                  </a:cubicBezTo>
                  <a:cubicBezTo>
                    <a:pt x="143590" y="19880"/>
                    <a:pt x="143620" y="19940"/>
                    <a:pt x="143620" y="20032"/>
                  </a:cubicBezTo>
                  <a:lnTo>
                    <a:pt x="124319" y="140824"/>
                  </a:lnTo>
                  <a:cubicBezTo>
                    <a:pt x="124319" y="140976"/>
                    <a:pt x="124167" y="141067"/>
                    <a:pt x="124015" y="141036"/>
                  </a:cubicBezTo>
                  <a:lnTo>
                    <a:pt x="213" y="121340"/>
                  </a:lnTo>
                  <a:cubicBezTo>
                    <a:pt x="213" y="121340"/>
                    <a:pt x="183" y="121340"/>
                    <a:pt x="183" y="121340"/>
                  </a:cubicBezTo>
                  <a:close/>
                  <a:moveTo>
                    <a:pt x="19758" y="578"/>
                  </a:moveTo>
                  <a:lnTo>
                    <a:pt x="578" y="120854"/>
                  </a:lnTo>
                  <a:lnTo>
                    <a:pt x="123863" y="140459"/>
                  </a:lnTo>
                  <a:lnTo>
                    <a:pt x="143042" y="20184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rotWithShape="0" algn="bl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68" name="Google Shape;468;p18" hidden="0"/>
            <p:cNvSpPr/>
            <p:nvPr isPhoto="0" userDrawn="0"/>
          </p:nvSpPr>
          <p:spPr bwMode="auto">
            <a:xfrm>
              <a:off x="-1350046" y="4322998"/>
              <a:ext cx="1551761" cy="1519643"/>
            </a:xfrm>
            <a:custGeom>
              <a:avLst/>
              <a:gdLst/>
              <a:ahLst/>
              <a:cxnLst/>
              <a:rect l="l" t="t" r="r" b="b"/>
              <a:pathLst>
                <a:path w="152770" h="149608" fill="norm" stroke="1" extrusionOk="0">
                  <a:moveTo>
                    <a:pt x="243" y="137298"/>
                  </a:moveTo>
                  <a:cubicBezTo>
                    <a:pt x="183" y="137267"/>
                    <a:pt x="122" y="137237"/>
                    <a:pt x="91" y="137206"/>
                  </a:cubicBezTo>
                  <a:cubicBezTo>
                    <a:pt x="31" y="137146"/>
                    <a:pt x="0" y="137055"/>
                    <a:pt x="31" y="136963"/>
                  </a:cubicBezTo>
                  <a:lnTo>
                    <a:pt x="12067" y="274"/>
                  </a:lnTo>
                  <a:cubicBezTo>
                    <a:pt x="12098" y="92"/>
                    <a:pt x="12219" y="1"/>
                    <a:pt x="12402" y="1"/>
                  </a:cubicBezTo>
                  <a:lnTo>
                    <a:pt x="152496" y="12281"/>
                  </a:lnTo>
                  <a:cubicBezTo>
                    <a:pt x="152587" y="12281"/>
                    <a:pt x="152647" y="12341"/>
                    <a:pt x="152708" y="12402"/>
                  </a:cubicBezTo>
                  <a:cubicBezTo>
                    <a:pt x="152739" y="12463"/>
                    <a:pt x="152769" y="12524"/>
                    <a:pt x="152769" y="12615"/>
                  </a:cubicBezTo>
                  <a:lnTo>
                    <a:pt x="140702" y="149304"/>
                  </a:lnTo>
                  <a:cubicBezTo>
                    <a:pt x="140702" y="149486"/>
                    <a:pt x="140550" y="149608"/>
                    <a:pt x="140398" y="149577"/>
                  </a:cubicBezTo>
                  <a:lnTo>
                    <a:pt x="274" y="137298"/>
                  </a:lnTo>
                  <a:cubicBezTo>
                    <a:pt x="274" y="137298"/>
                    <a:pt x="274" y="137298"/>
                    <a:pt x="243" y="137298"/>
                  </a:cubicBezTo>
                  <a:close/>
                  <a:moveTo>
                    <a:pt x="12645" y="609"/>
                  </a:moveTo>
                  <a:lnTo>
                    <a:pt x="639" y="136720"/>
                  </a:lnTo>
                  <a:lnTo>
                    <a:pt x="140155" y="148970"/>
                  </a:lnTo>
                  <a:lnTo>
                    <a:pt x="152131" y="12858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rotWithShape="0" algn="bl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69" name="Google Shape;469;p18" hidden="0"/>
            <p:cNvSpPr/>
            <p:nvPr isPhoto="0" userDrawn="0"/>
          </p:nvSpPr>
          <p:spPr bwMode="auto">
            <a:xfrm>
              <a:off x="-1386782" y="4272987"/>
              <a:ext cx="1664144" cy="1626470"/>
            </a:xfrm>
            <a:custGeom>
              <a:avLst/>
              <a:gdLst/>
              <a:ahLst/>
              <a:cxnLst/>
              <a:rect l="l" t="t" r="r" b="b"/>
              <a:pathLst>
                <a:path w="163834" h="160125" fill="norm" stroke="1" extrusionOk="0">
                  <a:moveTo>
                    <a:pt x="274" y="154106"/>
                  </a:moveTo>
                  <a:cubicBezTo>
                    <a:pt x="213" y="154076"/>
                    <a:pt x="152" y="154046"/>
                    <a:pt x="91" y="153985"/>
                  </a:cubicBezTo>
                  <a:cubicBezTo>
                    <a:pt x="31" y="153924"/>
                    <a:pt x="0" y="153833"/>
                    <a:pt x="0" y="153742"/>
                  </a:cubicBezTo>
                  <a:lnTo>
                    <a:pt x="5927" y="335"/>
                  </a:lnTo>
                  <a:cubicBezTo>
                    <a:pt x="5958" y="153"/>
                    <a:pt x="6110" y="1"/>
                    <a:pt x="6292" y="1"/>
                  </a:cubicBezTo>
                  <a:lnTo>
                    <a:pt x="163529" y="6019"/>
                  </a:lnTo>
                  <a:cubicBezTo>
                    <a:pt x="163590" y="6019"/>
                    <a:pt x="163681" y="6080"/>
                    <a:pt x="163742" y="6141"/>
                  </a:cubicBezTo>
                  <a:cubicBezTo>
                    <a:pt x="163803" y="6201"/>
                    <a:pt x="163833" y="6293"/>
                    <a:pt x="163833" y="6384"/>
                  </a:cubicBezTo>
                  <a:lnTo>
                    <a:pt x="157906" y="159790"/>
                  </a:lnTo>
                  <a:cubicBezTo>
                    <a:pt x="157875" y="159973"/>
                    <a:pt x="157723" y="160125"/>
                    <a:pt x="157541" y="160125"/>
                  </a:cubicBezTo>
                  <a:lnTo>
                    <a:pt x="335" y="154106"/>
                  </a:lnTo>
                  <a:cubicBezTo>
                    <a:pt x="304" y="154106"/>
                    <a:pt x="274" y="154106"/>
                    <a:pt x="274" y="154106"/>
                  </a:cubicBezTo>
                  <a:close/>
                  <a:moveTo>
                    <a:pt x="6596" y="700"/>
                  </a:moveTo>
                  <a:lnTo>
                    <a:pt x="669" y="153438"/>
                  </a:lnTo>
                  <a:lnTo>
                    <a:pt x="157237" y="159426"/>
                  </a:lnTo>
                  <a:lnTo>
                    <a:pt x="163164" y="6688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rotWithShape="0" algn="bl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70" name="Google Shape;470;p18" hidden="0"/>
            <p:cNvSpPr/>
            <p:nvPr isPhoto="0" userDrawn="0"/>
          </p:nvSpPr>
          <p:spPr bwMode="auto">
            <a:xfrm>
              <a:off x="-1463037" y="4175130"/>
              <a:ext cx="1846613" cy="1805232"/>
            </a:xfrm>
            <a:custGeom>
              <a:avLst/>
              <a:gdLst/>
              <a:ahLst/>
              <a:cxnLst/>
              <a:rect l="l" t="t" r="r" b="b"/>
              <a:pathLst>
                <a:path w="181798" h="177724" fill="norm" stroke="1" extrusionOk="0">
                  <a:moveTo>
                    <a:pt x="5198" y="177723"/>
                  </a:moveTo>
                  <a:cubicBezTo>
                    <a:pt x="5107" y="177723"/>
                    <a:pt x="5046" y="177693"/>
                    <a:pt x="4985" y="177632"/>
                  </a:cubicBezTo>
                  <a:cubicBezTo>
                    <a:pt x="4925" y="177571"/>
                    <a:pt x="4864" y="177480"/>
                    <a:pt x="4864" y="177359"/>
                  </a:cubicBezTo>
                  <a:lnTo>
                    <a:pt x="0" y="5472"/>
                  </a:lnTo>
                  <a:cubicBezTo>
                    <a:pt x="0" y="5259"/>
                    <a:pt x="152" y="5076"/>
                    <a:pt x="365" y="5076"/>
                  </a:cubicBezTo>
                  <a:lnTo>
                    <a:pt x="176539" y="0"/>
                  </a:lnTo>
                  <a:cubicBezTo>
                    <a:pt x="176630" y="0"/>
                    <a:pt x="176721" y="31"/>
                    <a:pt x="176812" y="92"/>
                  </a:cubicBezTo>
                  <a:cubicBezTo>
                    <a:pt x="176873" y="152"/>
                    <a:pt x="176903" y="244"/>
                    <a:pt x="176903" y="365"/>
                  </a:cubicBezTo>
                  <a:lnTo>
                    <a:pt x="181797" y="172282"/>
                  </a:lnTo>
                  <a:cubicBezTo>
                    <a:pt x="181797" y="172465"/>
                    <a:pt x="181645" y="172647"/>
                    <a:pt x="181432" y="172647"/>
                  </a:cubicBezTo>
                  <a:lnTo>
                    <a:pt x="5259" y="177723"/>
                  </a:lnTo>
                  <a:cubicBezTo>
                    <a:pt x="5229" y="177723"/>
                    <a:pt x="5229" y="177723"/>
                    <a:pt x="5198" y="177723"/>
                  </a:cubicBezTo>
                  <a:close/>
                  <a:moveTo>
                    <a:pt x="760" y="5806"/>
                  </a:moveTo>
                  <a:lnTo>
                    <a:pt x="5593" y="176963"/>
                  </a:lnTo>
                  <a:lnTo>
                    <a:pt x="181037" y="171918"/>
                  </a:lnTo>
                  <a:lnTo>
                    <a:pt x="176174" y="76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rotWithShape="0" algn="bl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71" name="Google Shape;471;p18" hidden="0"/>
            <p:cNvSpPr/>
            <p:nvPr isPhoto="0" userDrawn="0"/>
          </p:nvSpPr>
          <p:spPr bwMode="auto">
            <a:xfrm>
              <a:off x="-1620787" y="3981568"/>
              <a:ext cx="2183141" cy="2138367"/>
            </a:xfrm>
            <a:custGeom>
              <a:avLst/>
              <a:gdLst/>
              <a:ahLst/>
              <a:cxnLst/>
              <a:rect l="l" t="t" r="r" b="b"/>
              <a:pathLst>
                <a:path w="214929" h="210521" fill="norm" stroke="1" extrusionOk="0">
                  <a:moveTo>
                    <a:pt x="14499" y="210520"/>
                  </a:moveTo>
                  <a:cubicBezTo>
                    <a:pt x="14408" y="210520"/>
                    <a:pt x="14317" y="210490"/>
                    <a:pt x="14256" y="210429"/>
                  </a:cubicBezTo>
                  <a:cubicBezTo>
                    <a:pt x="14165" y="210338"/>
                    <a:pt x="14134" y="210247"/>
                    <a:pt x="14104" y="210125"/>
                  </a:cubicBezTo>
                  <a:lnTo>
                    <a:pt x="0" y="15016"/>
                  </a:lnTo>
                  <a:cubicBezTo>
                    <a:pt x="0" y="14773"/>
                    <a:pt x="183" y="14590"/>
                    <a:pt x="395" y="14560"/>
                  </a:cubicBezTo>
                  <a:lnTo>
                    <a:pt x="200338" y="31"/>
                  </a:lnTo>
                  <a:cubicBezTo>
                    <a:pt x="200460" y="0"/>
                    <a:pt x="200581" y="61"/>
                    <a:pt x="200642" y="122"/>
                  </a:cubicBezTo>
                  <a:cubicBezTo>
                    <a:pt x="200733" y="183"/>
                    <a:pt x="200794" y="304"/>
                    <a:pt x="200794" y="426"/>
                  </a:cubicBezTo>
                  <a:lnTo>
                    <a:pt x="214898" y="195535"/>
                  </a:lnTo>
                  <a:cubicBezTo>
                    <a:pt x="214928" y="195748"/>
                    <a:pt x="214746" y="195961"/>
                    <a:pt x="214503" y="195991"/>
                  </a:cubicBezTo>
                  <a:lnTo>
                    <a:pt x="14560" y="210520"/>
                  </a:lnTo>
                  <a:cubicBezTo>
                    <a:pt x="14560" y="210520"/>
                    <a:pt x="14529" y="210520"/>
                    <a:pt x="14499" y="210520"/>
                  </a:cubicBezTo>
                  <a:close/>
                  <a:moveTo>
                    <a:pt x="882" y="15381"/>
                  </a:moveTo>
                  <a:lnTo>
                    <a:pt x="14925" y="209639"/>
                  </a:lnTo>
                  <a:lnTo>
                    <a:pt x="214016" y="195170"/>
                  </a:lnTo>
                  <a:lnTo>
                    <a:pt x="199974" y="882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rotWithShape="0" algn="bl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72" name="Google Shape;472;p18" hidden="0"/>
            <p:cNvSpPr/>
            <p:nvPr isPhoto="0" userDrawn="0"/>
          </p:nvSpPr>
          <p:spPr bwMode="auto">
            <a:xfrm>
              <a:off x="-2027057" y="3495346"/>
              <a:ext cx="3050714" cy="2998524"/>
            </a:xfrm>
            <a:custGeom>
              <a:avLst/>
              <a:gdLst/>
              <a:ahLst/>
              <a:cxnLst/>
              <a:rect l="l" t="t" r="r" b="b"/>
              <a:pathLst>
                <a:path w="300341" h="295203" fill="norm" stroke="1" extrusionOk="0">
                  <a:moveTo>
                    <a:pt x="41551" y="295172"/>
                  </a:moveTo>
                  <a:cubicBezTo>
                    <a:pt x="41430" y="295202"/>
                    <a:pt x="41308" y="295141"/>
                    <a:pt x="41217" y="295081"/>
                  </a:cubicBezTo>
                  <a:cubicBezTo>
                    <a:pt x="41095" y="294989"/>
                    <a:pt x="41004" y="294868"/>
                    <a:pt x="40974" y="294716"/>
                  </a:cubicBezTo>
                  <a:lnTo>
                    <a:pt x="31" y="42736"/>
                  </a:lnTo>
                  <a:cubicBezTo>
                    <a:pt x="0" y="42433"/>
                    <a:pt x="213" y="42159"/>
                    <a:pt x="487" y="42098"/>
                  </a:cubicBezTo>
                  <a:lnTo>
                    <a:pt x="258698" y="31"/>
                  </a:lnTo>
                  <a:cubicBezTo>
                    <a:pt x="258850" y="0"/>
                    <a:pt x="259002" y="31"/>
                    <a:pt x="259124" y="122"/>
                  </a:cubicBezTo>
                  <a:cubicBezTo>
                    <a:pt x="259245" y="213"/>
                    <a:pt x="259337" y="335"/>
                    <a:pt x="259337" y="487"/>
                  </a:cubicBezTo>
                  <a:lnTo>
                    <a:pt x="300280" y="252466"/>
                  </a:lnTo>
                  <a:cubicBezTo>
                    <a:pt x="300340" y="252770"/>
                    <a:pt x="300128" y="253043"/>
                    <a:pt x="299824" y="253104"/>
                  </a:cubicBezTo>
                  <a:lnTo>
                    <a:pt x="41612" y="295172"/>
                  </a:lnTo>
                  <a:cubicBezTo>
                    <a:pt x="41612" y="295172"/>
                    <a:pt x="41582" y="295172"/>
                    <a:pt x="41551" y="295172"/>
                  </a:cubicBezTo>
                  <a:close/>
                  <a:moveTo>
                    <a:pt x="1216" y="43101"/>
                  </a:moveTo>
                  <a:lnTo>
                    <a:pt x="42007" y="293986"/>
                  </a:lnTo>
                  <a:lnTo>
                    <a:pt x="299094" y="252101"/>
                  </a:lnTo>
                  <a:lnTo>
                    <a:pt x="258334" y="1216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rotWithShape="0" algn="bl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73" name="Google Shape;473;p18" hidden="0"/>
            <p:cNvSpPr/>
            <p:nvPr isPhoto="0" userDrawn="0"/>
          </p:nvSpPr>
          <p:spPr bwMode="auto">
            <a:xfrm>
              <a:off x="-2278350" y="3200525"/>
              <a:ext cx="3602134" cy="3546541"/>
            </a:xfrm>
            <a:custGeom>
              <a:avLst/>
              <a:gdLst/>
              <a:ahLst/>
              <a:cxnLst/>
              <a:rect l="l" t="t" r="r" b="b"/>
              <a:pathLst>
                <a:path w="354628" h="349155" fill="norm" stroke="1" extrusionOk="0">
                  <a:moveTo>
                    <a:pt x="61825" y="349155"/>
                  </a:moveTo>
                  <a:cubicBezTo>
                    <a:pt x="61704" y="349155"/>
                    <a:pt x="61582" y="349124"/>
                    <a:pt x="61461" y="349033"/>
                  </a:cubicBezTo>
                  <a:cubicBezTo>
                    <a:pt x="61309" y="348942"/>
                    <a:pt x="61217" y="348820"/>
                    <a:pt x="61187" y="348638"/>
                  </a:cubicBezTo>
                  <a:lnTo>
                    <a:pt x="61" y="63558"/>
                  </a:lnTo>
                  <a:cubicBezTo>
                    <a:pt x="0" y="63223"/>
                    <a:pt x="213" y="62889"/>
                    <a:pt x="548" y="62798"/>
                  </a:cubicBezTo>
                  <a:lnTo>
                    <a:pt x="292681" y="31"/>
                  </a:lnTo>
                  <a:cubicBezTo>
                    <a:pt x="292833" y="1"/>
                    <a:pt x="293015" y="31"/>
                    <a:pt x="293167" y="122"/>
                  </a:cubicBezTo>
                  <a:cubicBezTo>
                    <a:pt x="293289" y="213"/>
                    <a:pt x="293380" y="365"/>
                    <a:pt x="293441" y="517"/>
                  </a:cubicBezTo>
                  <a:lnTo>
                    <a:pt x="354536" y="285597"/>
                  </a:lnTo>
                  <a:cubicBezTo>
                    <a:pt x="354627" y="285962"/>
                    <a:pt x="354384" y="286296"/>
                    <a:pt x="354050" y="286357"/>
                  </a:cubicBezTo>
                  <a:lnTo>
                    <a:pt x="61916" y="349124"/>
                  </a:lnTo>
                  <a:cubicBezTo>
                    <a:pt x="61886" y="349124"/>
                    <a:pt x="61856" y="349155"/>
                    <a:pt x="61825" y="349155"/>
                  </a:cubicBezTo>
                  <a:close/>
                  <a:moveTo>
                    <a:pt x="1429" y="63922"/>
                  </a:moveTo>
                  <a:lnTo>
                    <a:pt x="62281" y="347756"/>
                  </a:lnTo>
                  <a:lnTo>
                    <a:pt x="353168" y="285263"/>
                  </a:lnTo>
                  <a:lnTo>
                    <a:pt x="292316" y="1399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rotWithShape="0" algn="bl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474" name="Google Shape;474;p18" hidden="0"/>
          <p:cNvGrpSpPr/>
          <p:nvPr isPhoto="0" userDrawn="0"/>
        </p:nvGrpSpPr>
        <p:grpSpPr bwMode="auto">
          <a:xfrm>
            <a:off x="7761549" y="-1609025"/>
            <a:ext cx="3602134" cy="3546541"/>
            <a:chOff x="-3084675" y="315725"/>
            <a:chExt cx="3602134" cy="3546541"/>
          </a:xfrm>
        </p:grpSpPr>
        <p:sp>
          <p:nvSpPr>
            <p:cNvPr id="475" name="Google Shape;475;p18" hidden="0"/>
            <p:cNvSpPr/>
            <p:nvPr isPhoto="0" userDrawn="0"/>
          </p:nvSpPr>
          <p:spPr bwMode="auto">
            <a:xfrm rot="10800000">
              <a:off x="-2555749" y="729802"/>
              <a:ext cx="2614155" cy="2565977"/>
            </a:xfrm>
            <a:custGeom>
              <a:avLst/>
              <a:gdLst/>
              <a:ahLst/>
              <a:cxnLst/>
              <a:rect l="l" t="t" r="r" b="b"/>
              <a:pathLst>
                <a:path w="257362" h="252619" fill="norm" stroke="1" extrusionOk="0">
                  <a:moveTo>
                    <a:pt x="28330" y="252618"/>
                  </a:moveTo>
                  <a:cubicBezTo>
                    <a:pt x="28238" y="252618"/>
                    <a:pt x="28147" y="252588"/>
                    <a:pt x="28056" y="252527"/>
                  </a:cubicBezTo>
                  <a:cubicBezTo>
                    <a:pt x="27934" y="252436"/>
                    <a:pt x="27874" y="252314"/>
                    <a:pt x="27874" y="252193"/>
                  </a:cubicBezTo>
                  <a:lnTo>
                    <a:pt x="31" y="29211"/>
                  </a:lnTo>
                  <a:cubicBezTo>
                    <a:pt x="1" y="28937"/>
                    <a:pt x="183" y="28694"/>
                    <a:pt x="457" y="28663"/>
                  </a:cubicBezTo>
                  <a:lnTo>
                    <a:pt x="228941" y="0"/>
                  </a:lnTo>
                  <a:cubicBezTo>
                    <a:pt x="229063" y="0"/>
                    <a:pt x="229215" y="31"/>
                    <a:pt x="229306" y="122"/>
                  </a:cubicBezTo>
                  <a:cubicBezTo>
                    <a:pt x="229397" y="183"/>
                    <a:pt x="229488" y="304"/>
                    <a:pt x="229488" y="426"/>
                  </a:cubicBezTo>
                  <a:lnTo>
                    <a:pt x="257331" y="223408"/>
                  </a:lnTo>
                  <a:cubicBezTo>
                    <a:pt x="257361" y="223681"/>
                    <a:pt x="257179" y="223925"/>
                    <a:pt x="256905" y="223955"/>
                  </a:cubicBezTo>
                  <a:lnTo>
                    <a:pt x="28421" y="252618"/>
                  </a:lnTo>
                  <a:cubicBezTo>
                    <a:pt x="28390" y="252618"/>
                    <a:pt x="28360" y="252618"/>
                    <a:pt x="28330" y="252618"/>
                  </a:cubicBezTo>
                  <a:close/>
                  <a:moveTo>
                    <a:pt x="1065" y="29575"/>
                  </a:moveTo>
                  <a:lnTo>
                    <a:pt x="28786" y="251585"/>
                  </a:lnTo>
                  <a:lnTo>
                    <a:pt x="256297" y="223074"/>
                  </a:lnTo>
                  <a:lnTo>
                    <a:pt x="228577" y="1034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rotWithShape="0" algn="bl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76" name="Google Shape;476;p18" hidden="0"/>
            <p:cNvSpPr/>
            <p:nvPr isPhoto="0" userDrawn="0"/>
          </p:nvSpPr>
          <p:spPr bwMode="auto">
            <a:xfrm rot="10800000">
              <a:off x="-1684411" y="1430114"/>
              <a:ext cx="1153171" cy="1137721"/>
            </a:xfrm>
            <a:custGeom>
              <a:avLst/>
              <a:gdLst/>
              <a:ahLst/>
              <a:cxnLst/>
              <a:rect l="l" t="t" r="r" b="b"/>
              <a:pathLst>
                <a:path w="113529" h="112008" fill="norm" stroke="1" extrusionOk="0">
                  <a:moveTo>
                    <a:pt x="122" y="86141"/>
                  </a:moveTo>
                  <a:cubicBezTo>
                    <a:pt x="92" y="86111"/>
                    <a:pt x="61" y="86080"/>
                    <a:pt x="31" y="86050"/>
                  </a:cubicBezTo>
                  <a:cubicBezTo>
                    <a:pt x="1" y="85989"/>
                    <a:pt x="1" y="85959"/>
                    <a:pt x="1" y="85898"/>
                  </a:cubicBezTo>
                  <a:lnTo>
                    <a:pt x="25259" y="152"/>
                  </a:lnTo>
                  <a:cubicBezTo>
                    <a:pt x="25290" y="61"/>
                    <a:pt x="25411" y="0"/>
                    <a:pt x="25503" y="31"/>
                  </a:cubicBezTo>
                  <a:lnTo>
                    <a:pt x="113377" y="25867"/>
                  </a:lnTo>
                  <a:cubicBezTo>
                    <a:pt x="113437" y="25867"/>
                    <a:pt x="113468" y="25897"/>
                    <a:pt x="113498" y="25958"/>
                  </a:cubicBezTo>
                  <a:cubicBezTo>
                    <a:pt x="113529" y="25988"/>
                    <a:pt x="113529" y="26049"/>
                    <a:pt x="113529" y="26110"/>
                  </a:cubicBezTo>
                  <a:lnTo>
                    <a:pt x="88270" y="111856"/>
                  </a:lnTo>
                  <a:cubicBezTo>
                    <a:pt x="88239" y="111947"/>
                    <a:pt x="88118" y="112008"/>
                    <a:pt x="88027" y="111977"/>
                  </a:cubicBezTo>
                  <a:lnTo>
                    <a:pt x="153" y="86141"/>
                  </a:lnTo>
                  <a:cubicBezTo>
                    <a:pt x="122" y="86141"/>
                    <a:pt x="122" y="86141"/>
                    <a:pt x="122" y="86141"/>
                  </a:cubicBezTo>
                  <a:close/>
                  <a:moveTo>
                    <a:pt x="25594" y="456"/>
                  </a:moveTo>
                  <a:lnTo>
                    <a:pt x="426" y="85807"/>
                  </a:lnTo>
                  <a:lnTo>
                    <a:pt x="87935" y="111552"/>
                  </a:lnTo>
                  <a:lnTo>
                    <a:pt x="113073" y="2617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rotWithShape="0" algn="bl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77" name="Google Shape;477;p18" hidden="0"/>
            <p:cNvSpPr/>
            <p:nvPr isPhoto="0" userDrawn="0"/>
          </p:nvSpPr>
          <p:spPr bwMode="auto">
            <a:xfrm rot="10800000">
              <a:off x="-1745541" y="1395523"/>
              <a:ext cx="1235599" cy="1217387"/>
            </a:xfrm>
            <a:custGeom>
              <a:avLst/>
              <a:gdLst/>
              <a:ahLst/>
              <a:cxnLst/>
              <a:rect l="l" t="t" r="r" b="b"/>
              <a:pathLst>
                <a:path w="121644" h="119851" fill="norm" stroke="1" extrusionOk="0">
                  <a:moveTo>
                    <a:pt x="152" y="95382"/>
                  </a:moveTo>
                  <a:cubicBezTo>
                    <a:pt x="91" y="95382"/>
                    <a:pt x="61" y="95351"/>
                    <a:pt x="31" y="95291"/>
                  </a:cubicBezTo>
                  <a:cubicBezTo>
                    <a:pt x="0" y="95260"/>
                    <a:pt x="0" y="95199"/>
                    <a:pt x="31" y="95139"/>
                  </a:cubicBezTo>
                  <a:lnTo>
                    <a:pt x="23891" y="183"/>
                  </a:lnTo>
                  <a:cubicBezTo>
                    <a:pt x="23922" y="61"/>
                    <a:pt x="24043" y="0"/>
                    <a:pt x="24165" y="31"/>
                  </a:cubicBezTo>
                  <a:lnTo>
                    <a:pt x="121492" y="24438"/>
                  </a:lnTo>
                  <a:cubicBezTo>
                    <a:pt x="121553" y="24469"/>
                    <a:pt x="121583" y="24499"/>
                    <a:pt x="121614" y="24560"/>
                  </a:cubicBezTo>
                  <a:cubicBezTo>
                    <a:pt x="121644" y="24590"/>
                    <a:pt x="121644" y="24651"/>
                    <a:pt x="121644" y="24712"/>
                  </a:cubicBezTo>
                  <a:lnTo>
                    <a:pt x="97753" y="119668"/>
                  </a:lnTo>
                  <a:cubicBezTo>
                    <a:pt x="97722" y="119789"/>
                    <a:pt x="97631" y="119850"/>
                    <a:pt x="97510" y="119820"/>
                  </a:cubicBezTo>
                  <a:lnTo>
                    <a:pt x="183" y="95412"/>
                  </a:lnTo>
                  <a:cubicBezTo>
                    <a:pt x="152" y="95382"/>
                    <a:pt x="152" y="95382"/>
                    <a:pt x="152" y="95382"/>
                  </a:cubicBezTo>
                  <a:close/>
                  <a:moveTo>
                    <a:pt x="24256" y="487"/>
                  </a:moveTo>
                  <a:lnTo>
                    <a:pt x="487" y="95047"/>
                  </a:lnTo>
                  <a:lnTo>
                    <a:pt x="97388" y="119364"/>
                  </a:lnTo>
                  <a:lnTo>
                    <a:pt x="121188" y="24803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rotWithShape="0" algn="bl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78" name="Google Shape;478;p18" hidden="0"/>
            <p:cNvSpPr/>
            <p:nvPr isPhoto="0" userDrawn="0"/>
          </p:nvSpPr>
          <p:spPr bwMode="auto">
            <a:xfrm rot="10800000">
              <a:off x="-1813783" y="1325748"/>
              <a:ext cx="1343360" cy="1321430"/>
            </a:xfrm>
            <a:custGeom>
              <a:avLst/>
              <a:gdLst/>
              <a:ahLst/>
              <a:cxnLst/>
              <a:rect l="l" t="t" r="r" b="b"/>
              <a:pathLst>
                <a:path w="132253" h="130094" fill="norm" stroke="1" extrusionOk="0">
                  <a:moveTo>
                    <a:pt x="183" y="107084"/>
                  </a:moveTo>
                  <a:cubicBezTo>
                    <a:pt x="122" y="107054"/>
                    <a:pt x="92" y="107023"/>
                    <a:pt x="61" y="106993"/>
                  </a:cubicBezTo>
                  <a:cubicBezTo>
                    <a:pt x="31" y="106932"/>
                    <a:pt x="1" y="106871"/>
                    <a:pt x="31" y="106811"/>
                  </a:cubicBezTo>
                  <a:lnTo>
                    <a:pt x="22524" y="213"/>
                  </a:lnTo>
                  <a:cubicBezTo>
                    <a:pt x="22524" y="61"/>
                    <a:pt x="22676" y="1"/>
                    <a:pt x="22797" y="31"/>
                  </a:cubicBezTo>
                  <a:lnTo>
                    <a:pt x="132070" y="23010"/>
                  </a:lnTo>
                  <a:cubicBezTo>
                    <a:pt x="132131" y="23010"/>
                    <a:pt x="132161" y="23071"/>
                    <a:pt x="132192" y="23101"/>
                  </a:cubicBezTo>
                  <a:cubicBezTo>
                    <a:pt x="132252" y="23162"/>
                    <a:pt x="132252" y="23223"/>
                    <a:pt x="132252" y="23284"/>
                  </a:cubicBezTo>
                  <a:lnTo>
                    <a:pt x="109760" y="129911"/>
                  </a:lnTo>
                  <a:cubicBezTo>
                    <a:pt x="109729" y="130033"/>
                    <a:pt x="109608" y="130094"/>
                    <a:pt x="109486" y="130094"/>
                  </a:cubicBezTo>
                  <a:lnTo>
                    <a:pt x="213" y="107084"/>
                  </a:lnTo>
                  <a:cubicBezTo>
                    <a:pt x="213" y="107084"/>
                    <a:pt x="183" y="107084"/>
                    <a:pt x="183" y="107084"/>
                  </a:cubicBezTo>
                  <a:close/>
                  <a:moveTo>
                    <a:pt x="22919" y="517"/>
                  </a:moveTo>
                  <a:lnTo>
                    <a:pt x="548" y="106689"/>
                  </a:lnTo>
                  <a:lnTo>
                    <a:pt x="109334" y="129577"/>
                  </a:lnTo>
                  <a:lnTo>
                    <a:pt x="131736" y="23436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rotWithShape="0" algn="bl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79" name="Google Shape;479;p18" hidden="0"/>
            <p:cNvSpPr/>
            <p:nvPr isPhoto="0" userDrawn="0"/>
          </p:nvSpPr>
          <p:spPr bwMode="auto">
            <a:xfrm rot="10800000">
              <a:off x="-1896214" y="1256895"/>
              <a:ext cx="1458820" cy="1432888"/>
            </a:xfrm>
            <a:custGeom>
              <a:avLst/>
              <a:gdLst/>
              <a:ahLst/>
              <a:cxnLst/>
              <a:rect l="l" t="t" r="r" b="b"/>
              <a:pathLst>
                <a:path w="143620" h="141067" fill="norm" stroke="1" extrusionOk="0">
                  <a:moveTo>
                    <a:pt x="183" y="121340"/>
                  </a:moveTo>
                  <a:cubicBezTo>
                    <a:pt x="122" y="121310"/>
                    <a:pt x="91" y="121279"/>
                    <a:pt x="61" y="121249"/>
                  </a:cubicBezTo>
                  <a:cubicBezTo>
                    <a:pt x="0" y="121188"/>
                    <a:pt x="0" y="121097"/>
                    <a:pt x="0" y="121036"/>
                  </a:cubicBezTo>
                  <a:lnTo>
                    <a:pt x="19271" y="244"/>
                  </a:lnTo>
                  <a:cubicBezTo>
                    <a:pt x="19302" y="92"/>
                    <a:pt x="19423" y="1"/>
                    <a:pt x="19575" y="31"/>
                  </a:cubicBezTo>
                  <a:lnTo>
                    <a:pt x="143377" y="19728"/>
                  </a:lnTo>
                  <a:cubicBezTo>
                    <a:pt x="143468" y="19728"/>
                    <a:pt x="143529" y="19758"/>
                    <a:pt x="143559" y="19819"/>
                  </a:cubicBezTo>
                  <a:cubicBezTo>
                    <a:pt x="143590" y="19880"/>
                    <a:pt x="143620" y="19940"/>
                    <a:pt x="143620" y="20032"/>
                  </a:cubicBezTo>
                  <a:lnTo>
                    <a:pt x="124319" y="140824"/>
                  </a:lnTo>
                  <a:cubicBezTo>
                    <a:pt x="124319" y="140976"/>
                    <a:pt x="124167" y="141067"/>
                    <a:pt x="124015" y="141036"/>
                  </a:cubicBezTo>
                  <a:lnTo>
                    <a:pt x="213" y="121340"/>
                  </a:lnTo>
                  <a:cubicBezTo>
                    <a:pt x="213" y="121340"/>
                    <a:pt x="183" y="121340"/>
                    <a:pt x="183" y="121340"/>
                  </a:cubicBezTo>
                  <a:close/>
                  <a:moveTo>
                    <a:pt x="19758" y="578"/>
                  </a:moveTo>
                  <a:lnTo>
                    <a:pt x="578" y="120854"/>
                  </a:lnTo>
                  <a:lnTo>
                    <a:pt x="123863" y="140459"/>
                  </a:lnTo>
                  <a:lnTo>
                    <a:pt x="143042" y="20184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rotWithShape="0" algn="bl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80" name="Google Shape;480;p18" hidden="0"/>
            <p:cNvSpPr/>
            <p:nvPr isPhoto="0" userDrawn="0"/>
          </p:nvSpPr>
          <p:spPr bwMode="auto">
            <a:xfrm rot="10800000">
              <a:off x="-1962606" y="1220151"/>
              <a:ext cx="1551761" cy="1519643"/>
            </a:xfrm>
            <a:custGeom>
              <a:avLst/>
              <a:gdLst/>
              <a:ahLst/>
              <a:cxnLst/>
              <a:rect l="l" t="t" r="r" b="b"/>
              <a:pathLst>
                <a:path w="152770" h="149608" fill="norm" stroke="1" extrusionOk="0">
                  <a:moveTo>
                    <a:pt x="243" y="137298"/>
                  </a:moveTo>
                  <a:cubicBezTo>
                    <a:pt x="183" y="137267"/>
                    <a:pt x="122" y="137237"/>
                    <a:pt x="91" y="137206"/>
                  </a:cubicBezTo>
                  <a:cubicBezTo>
                    <a:pt x="31" y="137146"/>
                    <a:pt x="0" y="137055"/>
                    <a:pt x="31" y="136963"/>
                  </a:cubicBezTo>
                  <a:lnTo>
                    <a:pt x="12067" y="274"/>
                  </a:lnTo>
                  <a:cubicBezTo>
                    <a:pt x="12098" y="92"/>
                    <a:pt x="12219" y="1"/>
                    <a:pt x="12402" y="1"/>
                  </a:cubicBezTo>
                  <a:lnTo>
                    <a:pt x="152496" y="12281"/>
                  </a:lnTo>
                  <a:cubicBezTo>
                    <a:pt x="152587" y="12281"/>
                    <a:pt x="152647" y="12341"/>
                    <a:pt x="152708" y="12402"/>
                  </a:cubicBezTo>
                  <a:cubicBezTo>
                    <a:pt x="152739" y="12463"/>
                    <a:pt x="152769" y="12524"/>
                    <a:pt x="152769" y="12615"/>
                  </a:cubicBezTo>
                  <a:lnTo>
                    <a:pt x="140702" y="149304"/>
                  </a:lnTo>
                  <a:cubicBezTo>
                    <a:pt x="140702" y="149486"/>
                    <a:pt x="140550" y="149608"/>
                    <a:pt x="140398" y="149577"/>
                  </a:cubicBezTo>
                  <a:lnTo>
                    <a:pt x="274" y="137298"/>
                  </a:lnTo>
                  <a:cubicBezTo>
                    <a:pt x="274" y="137298"/>
                    <a:pt x="274" y="137298"/>
                    <a:pt x="243" y="137298"/>
                  </a:cubicBezTo>
                  <a:close/>
                  <a:moveTo>
                    <a:pt x="12645" y="609"/>
                  </a:moveTo>
                  <a:lnTo>
                    <a:pt x="639" y="136720"/>
                  </a:lnTo>
                  <a:lnTo>
                    <a:pt x="140155" y="148970"/>
                  </a:lnTo>
                  <a:lnTo>
                    <a:pt x="152131" y="12858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rotWithShape="0" algn="bl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81" name="Google Shape;481;p18" hidden="0"/>
            <p:cNvSpPr/>
            <p:nvPr isPhoto="0" userDrawn="0"/>
          </p:nvSpPr>
          <p:spPr bwMode="auto">
            <a:xfrm rot="10800000">
              <a:off x="-2038252" y="1163335"/>
              <a:ext cx="1664144" cy="1626470"/>
            </a:xfrm>
            <a:custGeom>
              <a:avLst/>
              <a:gdLst/>
              <a:ahLst/>
              <a:cxnLst/>
              <a:rect l="l" t="t" r="r" b="b"/>
              <a:pathLst>
                <a:path w="163834" h="160125" fill="norm" stroke="1" extrusionOk="0">
                  <a:moveTo>
                    <a:pt x="274" y="154106"/>
                  </a:moveTo>
                  <a:cubicBezTo>
                    <a:pt x="213" y="154076"/>
                    <a:pt x="152" y="154046"/>
                    <a:pt x="91" y="153985"/>
                  </a:cubicBezTo>
                  <a:cubicBezTo>
                    <a:pt x="31" y="153924"/>
                    <a:pt x="0" y="153833"/>
                    <a:pt x="0" y="153742"/>
                  </a:cubicBezTo>
                  <a:lnTo>
                    <a:pt x="5927" y="335"/>
                  </a:lnTo>
                  <a:cubicBezTo>
                    <a:pt x="5958" y="153"/>
                    <a:pt x="6110" y="1"/>
                    <a:pt x="6292" y="1"/>
                  </a:cubicBezTo>
                  <a:lnTo>
                    <a:pt x="163529" y="6019"/>
                  </a:lnTo>
                  <a:cubicBezTo>
                    <a:pt x="163590" y="6019"/>
                    <a:pt x="163681" y="6080"/>
                    <a:pt x="163742" y="6141"/>
                  </a:cubicBezTo>
                  <a:cubicBezTo>
                    <a:pt x="163803" y="6201"/>
                    <a:pt x="163833" y="6293"/>
                    <a:pt x="163833" y="6384"/>
                  </a:cubicBezTo>
                  <a:lnTo>
                    <a:pt x="157906" y="159790"/>
                  </a:lnTo>
                  <a:cubicBezTo>
                    <a:pt x="157875" y="159973"/>
                    <a:pt x="157723" y="160125"/>
                    <a:pt x="157541" y="160125"/>
                  </a:cubicBezTo>
                  <a:lnTo>
                    <a:pt x="335" y="154106"/>
                  </a:lnTo>
                  <a:cubicBezTo>
                    <a:pt x="304" y="154106"/>
                    <a:pt x="274" y="154106"/>
                    <a:pt x="274" y="154106"/>
                  </a:cubicBezTo>
                  <a:close/>
                  <a:moveTo>
                    <a:pt x="6596" y="700"/>
                  </a:moveTo>
                  <a:lnTo>
                    <a:pt x="669" y="153438"/>
                  </a:lnTo>
                  <a:lnTo>
                    <a:pt x="157237" y="159426"/>
                  </a:lnTo>
                  <a:lnTo>
                    <a:pt x="163164" y="6688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rotWithShape="0" algn="bl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82" name="Google Shape;482;p18" hidden="0"/>
            <p:cNvSpPr/>
            <p:nvPr isPhoto="0" userDrawn="0"/>
          </p:nvSpPr>
          <p:spPr bwMode="auto">
            <a:xfrm rot="10800000">
              <a:off x="-2144467" y="1082431"/>
              <a:ext cx="1846613" cy="1805232"/>
            </a:xfrm>
            <a:custGeom>
              <a:avLst/>
              <a:gdLst/>
              <a:ahLst/>
              <a:cxnLst/>
              <a:rect l="l" t="t" r="r" b="b"/>
              <a:pathLst>
                <a:path w="181798" h="177724" fill="norm" stroke="1" extrusionOk="0">
                  <a:moveTo>
                    <a:pt x="5198" y="177723"/>
                  </a:moveTo>
                  <a:cubicBezTo>
                    <a:pt x="5107" y="177723"/>
                    <a:pt x="5046" y="177693"/>
                    <a:pt x="4985" y="177632"/>
                  </a:cubicBezTo>
                  <a:cubicBezTo>
                    <a:pt x="4925" y="177571"/>
                    <a:pt x="4864" y="177480"/>
                    <a:pt x="4864" y="177359"/>
                  </a:cubicBezTo>
                  <a:lnTo>
                    <a:pt x="0" y="5472"/>
                  </a:lnTo>
                  <a:cubicBezTo>
                    <a:pt x="0" y="5259"/>
                    <a:pt x="152" y="5076"/>
                    <a:pt x="365" y="5076"/>
                  </a:cubicBezTo>
                  <a:lnTo>
                    <a:pt x="176539" y="0"/>
                  </a:lnTo>
                  <a:cubicBezTo>
                    <a:pt x="176630" y="0"/>
                    <a:pt x="176721" y="31"/>
                    <a:pt x="176812" y="92"/>
                  </a:cubicBezTo>
                  <a:cubicBezTo>
                    <a:pt x="176873" y="152"/>
                    <a:pt x="176903" y="244"/>
                    <a:pt x="176903" y="365"/>
                  </a:cubicBezTo>
                  <a:lnTo>
                    <a:pt x="181797" y="172282"/>
                  </a:lnTo>
                  <a:cubicBezTo>
                    <a:pt x="181797" y="172465"/>
                    <a:pt x="181645" y="172647"/>
                    <a:pt x="181432" y="172647"/>
                  </a:cubicBezTo>
                  <a:lnTo>
                    <a:pt x="5259" y="177723"/>
                  </a:lnTo>
                  <a:cubicBezTo>
                    <a:pt x="5229" y="177723"/>
                    <a:pt x="5229" y="177723"/>
                    <a:pt x="5198" y="177723"/>
                  </a:cubicBezTo>
                  <a:close/>
                  <a:moveTo>
                    <a:pt x="760" y="5806"/>
                  </a:moveTo>
                  <a:lnTo>
                    <a:pt x="5593" y="176963"/>
                  </a:lnTo>
                  <a:lnTo>
                    <a:pt x="181037" y="171918"/>
                  </a:lnTo>
                  <a:lnTo>
                    <a:pt x="176174" y="76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rotWithShape="0" algn="bl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83" name="Google Shape;483;p18" hidden="0"/>
            <p:cNvSpPr/>
            <p:nvPr isPhoto="0" userDrawn="0"/>
          </p:nvSpPr>
          <p:spPr bwMode="auto">
            <a:xfrm rot="10800000">
              <a:off x="-2323244" y="942857"/>
              <a:ext cx="2183141" cy="2138367"/>
            </a:xfrm>
            <a:custGeom>
              <a:avLst/>
              <a:gdLst/>
              <a:ahLst/>
              <a:cxnLst/>
              <a:rect l="l" t="t" r="r" b="b"/>
              <a:pathLst>
                <a:path w="214929" h="210521" fill="norm" stroke="1" extrusionOk="0">
                  <a:moveTo>
                    <a:pt x="14499" y="210520"/>
                  </a:moveTo>
                  <a:cubicBezTo>
                    <a:pt x="14408" y="210520"/>
                    <a:pt x="14317" y="210490"/>
                    <a:pt x="14256" y="210429"/>
                  </a:cubicBezTo>
                  <a:cubicBezTo>
                    <a:pt x="14165" y="210338"/>
                    <a:pt x="14134" y="210247"/>
                    <a:pt x="14104" y="210125"/>
                  </a:cubicBezTo>
                  <a:lnTo>
                    <a:pt x="0" y="15016"/>
                  </a:lnTo>
                  <a:cubicBezTo>
                    <a:pt x="0" y="14773"/>
                    <a:pt x="183" y="14590"/>
                    <a:pt x="395" y="14560"/>
                  </a:cubicBezTo>
                  <a:lnTo>
                    <a:pt x="200338" y="31"/>
                  </a:lnTo>
                  <a:cubicBezTo>
                    <a:pt x="200460" y="0"/>
                    <a:pt x="200581" y="61"/>
                    <a:pt x="200642" y="122"/>
                  </a:cubicBezTo>
                  <a:cubicBezTo>
                    <a:pt x="200733" y="183"/>
                    <a:pt x="200794" y="304"/>
                    <a:pt x="200794" y="426"/>
                  </a:cubicBezTo>
                  <a:lnTo>
                    <a:pt x="214898" y="195535"/>
                  </a:lnTo>
                  <a:cubicBezTo>
                    <a:pt x="214928" y="195748"/>
                    <a:pt x="214746" y="195961"/>
                    <a:pt x="214503" y="195991"/>
                  </a:cubicBezTo>
                  <a:lnTo>
                    <a:pt x="14560" y="210520"/>
                  </a:lnTo>
                  <a:cubicBezTo>
                    <a:pt x="14560" y="210520"/>
                    <a:pt x="14529" y="210520"/>
                    <a:pt x="14499" y="210520"/>
                  </a:cubicBezTo>
                  <a:close/>
                  <a:moveTo>
                    <a:pt x="882" y="15381"/>
                  </a:moveTo>
                  <a:lnTo>
                    <a:pt x="14925" y="209639"/>
                  </a:lnTo>
                  <a:lnTo>
                    <a:pt x="214016" y="195170"/>
                  </a:lnTo>
                  <a:lnTo>
                    <a:pt x="199974" y="882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rotWithShape="0" algn="bl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84" name="Google Shape;484;p18" hidden="0"/>
            <p:cNvSpPr/>
            <p:nvPr isPhoto="0" userDrawn="0"/>
          </p:nvSpPr>
          <p:spPr bwMode="auto">
            <a:xfrm rot="10800000">
              <a:off x="-2784546" y="568921"/>
              <a:ext cx="3050714" cy="2998524"/>
            </a:xfrm>
            <a:custGeom>
              <a:avLst/>
              <a:gdLst/>
              <a:ahLst/>
              <a:cxnLst/>
              <a:rect l="l" t="t" r="r" b="b"/>
              <a:pathLst>
                <a:path w="300341" h="295203" fill="norm" stroke="1" extrusionOk="0">
                  <a:moveTo>
                    <a:pt x="41551" y="295172"/>
                  </a:moveTo>
                  <a:cubicBezTo>
                    <a:pt x="41430" y="295202"/>
                    <a:pt x="41308" y="295141"/>
                    <a:pt x="41217" y="295081"/>
                  </a:cubicBezTo>
                  <a:cubicBezTo>
                    <a:pt x="41095" y="294989"/>
                    <a:pt x="41004" y="294868"/>
                    <a:pt x="40974" y="294716"/>
                  </a:cubicBezTo>
                  <a:lnTo>
                    <a:pt x="31" y="42736"/>
                  </a:lnTo>
                  <a:cubicBezTo>
                    <a:pt x="0" y="42433"/>
                    <a:pt x="213" y="42159"/>
                    <a:pt x="487" y="42098"/>
                  </a:cubicBezTo>
                  <a:lnTo>
                    <a:pt x="258698" y="31"/>
                  </a:lnTo>
                  <a:cubicBezTo>
                    <a:pt x="258850" y="0"/>
                    <a:pt x="259002" y="31"/>
                    <a:pt x="259124" y="122"/>
                  </a:cubicBezTo>
                  <a:cubicBezTo>
                    <a:pt x="259245" y="213"/>
                    <a:pt x="259337" y="335"/>
                    <a:pt x="259337" y="487"/>
                  </a:cubicBezTo>
                  <a:lnTo>
                    <a:pt x="300280" y="252466"/>
                  </a:lnTo>
                  <a:cubicBezTo>
                    <a:pt x="300340" y="252770"/>
                    <a:pt x="300128" y="253043"/>
                    <a:pt x="299824" y="253104"/>
                  </a:cubicBezTo>
                  <a:lnTo>
                    <a:pt x="41612" y="295172"/>
                  </a:lnTo>
                  <a:cubicBezTo>
                    <a:pt x="41612" y="295172"/>
                    <a:pt x="41582" y="295172"/>
                    <a:pt x="41551" y="295172"/>
                  </a:cubicBezTo>
                  <a:close/>
                  <a:moveTo>
                    <a:pt x="1216" y="43101"/>
                  </a:moveTo>
                  <a:lnTo>
                    <a:pt x="42007" y="293986"/>
                  </a:lnTo>
                  <a:lnTo>
                    <a:pt x="299094" y="252101"/>
                  </a:lnTo>
                  <a:lnTo>
                    <a:pt x="258334" y="1216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rotWithShape="0" algn="bl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85" name="Google Shape;485;p18" hidden="0"/>
            <p:cNvSpPr/>
            <p:nvPr isPhoto="0" userDrawn="0"/>
          </p:nvSpPr>
          <p:spPr bwMode="auto">
            <a:xfrm rot="10800000">
              <a:off x="-3084675" y="315725"/>
              <a:ext cx="3602134" cy="3546541"/>
            </a:xfrm>
            <a:custGeom>
              <a:avLst/>
              <a:gdLst/>
              <a:ahLst/>
              <a:cxnLst/>
              <a:rect l="l" t="t" r="r" b="b"/>
              <a:pathLst>
                <a:path w="354628" h="349155" fill="norm" stroke="1" extrusionOk="0">
                  <a:moveTo>
                    <a:pt x="61825" y="349155"/>
                  </a:moveTo>
                  <a:cubicBezTo>
                    <a:pt x="61704" y="349155"/>
                    <a:pt x="61582" y="349124"/>
                    <a:pt x="61461" y="349033"/>
                  </a:cubicBezTo>
                  <a:cubicBezTo>
                    <a:pt x="61309" y="348942"/>
                    <a:pt x="61217" y="348820"/>
                    <a:pt x="61187" y="348638"/>
                  </a:cubicBezTo>
                  <a:lnTo>
                    <a:pt x="61" y="63558"/>
                  </a:lnTo>
                  <a:cubicBezTo>
                    <a:pt x="0" y="63223"/>
                    <a:pt x="213" y="62889"/>
                    <a:pt x="548" y="62798"/>
                  </a:cubicBezTo>
                  <a:lnTo>
                    <a:pt x="292681" y="31"/>
                  </a:lnTo>
                  <a:cubicBezTo>
                    <a:pt x="292833" y="1"/>
                    <a:pt x="293015" y="31"/>
                    <a:pt x="293167" y="122"/>
                  </a:cubicBezTo>
                  <a:cubicBezTo>
                    <a:pt x="293289" y="213"/>
                    <a:pt x="293380" y="365"/>
                    <a:pt x="293441" y="517"/>
                  </a:cubicBezTo>
                  <a:lnTo>
                    <a:pt x="354536" y="285597"/>
                  </a:lnTo>
                  <a:cubicBezTo>
                    <a:pt x="354627" y="285962"/>
                    <a:pt x="354384" y="286296"/>
                    <a:pt x="354050" y="286357"/>
                  </a:cubicBezTo>
                  <a:lnTo>
                    <a:pt x="61916" y="349124"/>
                  </a:lnTo>
                  <a:cubicBezTo>
                    <a:pt x="61886" y="349124"/>
                    <a:pt x="61856" y="349155"/>
                    <a:pt x="61825" y="349155"/>
                  </a:cubicBezTo>
                  <a:close/>
                  <a:moveTo>
                    <a:pt x="1429" y="63922"/>
                  </a:moveTo>
                  <a:lnTo>
                    <a:pt x="62281" y="347756"/>
                  </a:lnTo>
                  <a:lnTo>
                    <a:pt x="353168" y="285263"/>
                  </a:lnTo>
                  <a:lnTo>
                    <a:pt x="292316" y="1399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rotWithShape="0" algn="bl">
                <a:schemeClr val="accent4">
                  <a:alpha val="8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simple-light-2">
    <p:bg>
      <p:bgPr shadeToTitle="0">
        <a:solidFill>
          <a:schemeClr val="dk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Google Shape;6;p1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linker SemiBold"/>
              <a:buNone/>
              <a:defRPr sz="2800">
                <a:solidFill>
                  <a:schemeClr val="lt2"/>
                </a:solidFill>
                <a:latin typeface="Blinker SemiBold"/>
                <a:ea typeface="Blinker SemiBold"/>
                <a:cs typeface="Blink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" name="Google Shape;7;p1" hidden="0"/>
          <p:cNvSpPr txBox="1">
            <a:spLocks noGrp="1"/>
          </p:cNvSpPr>
          <p:nvPr isPhoto="0" userDrawn="0">
            <p:ph type="body" idx="1" hasCustomPrompt="0"/>
          </p:nvPr>
        </p:nvSpPr>
        <p:spPr bwMode="auto"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●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</a:defRPr>
            </a:lvl1pPr>
            <a:lvl2pPr marL="914400" lvl="1" indent="-3302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○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</a:defRPr>
            </a:lvl2pPr>
            <a:lvl3pPr marL="1371600" lvl="2" indent="-3302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■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</a:defRPr>
            </a:lvl3pPr>
            <a:lvl4pPr marL="1828800" lvl="3" indent="-3302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●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</a:defRPr>
            </a:lvl4pPr>
            <a:lvl5pPr marL="2286000" lvl="4" indent="-3302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○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</a:defRPr>
            </a:lvl5pPr>
            <a:lvl6pPr marL="2743200" lvl="5" indent="-3302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■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</a:defRPr>
            </a:lvl6pPr>
            <a:lvl7pPr marL="3200400" lvl="6" indent="-3302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●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</a:defRPr>
            </a:lvl7pPr>
            <a:lvl8pPr marL="3657600" lvl="7" indent="-3302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○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</a:defRPr>
            </a:lvl8pPr>
            <a:lvl9pPr marL="4114800" lvl="8" indent="-330200">
              <a:lnSpc>
                <a:spcPct val="114999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Big Shoulders Text Light"/>
              <a:buChar char="■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" name="Google Shape;8;p1" hidden="0"/>
          <p:cNvSpPr txBox="1">
            <a:spLocks noGrp="1"/>
          </p:cNvSpPr>
          <p:nvPr isPhoto="0" userDrawn="0">
            <p:ph type="sldNum" idx="12" hasCustomPrompt="0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g"/><Relationship Id="rId3" Type="http://schemas.openxmlformats.org/officeDocument/2006/relationships/image" Target="../media/image11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6" name="Google Shape;746;p29" hidden="0"/>
          <p:cNvSpPr txBox="1">
            <a:spLocks noGrp="1"/>
          </p:cNvSpPr>
          <p:nvPr isPhoto="0" userDrawn="0">
            <p:ph type="ctrTitle" hasCustomPrompt="0"/>
          </p:nvPr>
        </p:nvSpPr>
        <p:spPr bwMode="auto">
          <a:xfrm>
            <a:off x="1776553" y="2597480"/>
            <a:ext cx="5827490" cy="19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defRPr/>
            </a:pPr>
            <a:r>
              <a:rPr lang="fr-FR" sz="2800"/>
              <a:t>Qiskit</a:t>
            </a:r>
            <a:r>
              <a:rPr lang="fr-FR" sz="2800"/>
              <a:t> </a:t>
            </a:r>
            <a:r>
              <a:rPr lang="fr-FR" sz="2800"/>
              <a:t>Fall</a:t>
            </a:r>
            <a:r>
              <a:rPr lang="fr-FR" sz="2800"/>
              <a:t> </a:t>
            </a:r>
            <a:r>
              <a:rPr lang="fr-FR" sz="2800"/>
              <a:t>Fest</a:t>
            </a:r>
            <a:r>
              <a:rPr lang="fr-FR" sz="2800"/>
              <a:t> </a:t>
            </a:r>
            <a:r>
              <a:rPr lang="fr-FR" sz="2800"/>
              <a:t>Hackathon</a:t>
            </a:r>
            <a:r>
              <a:rPr lang="fr-FR" sz="2800"/>
              <a:t> 2021 </a:t>
            </a:r>
            <a:endParaRPr sz="2800"/>
          </a:p>
        </p:txBody>
      </p:sp>
      <p:sp>
        <p:nvSpPr>
          <p:cNvPr id="747" name="Google Shape;747;p29" hidden="0"/>
          <p:cNvSpPr txBox="1">
            <a:spLocks noGrp="1"/>
          </p:cNvSpPr>
          <p:nvPr isPhoto="0" userDrawn="0">
            <p:ph type="subTitle" idx="1" hasCustomPrompt="0"/>
          </p:nvPr>
        </p:nvSpPr>
        <p:spPr bwMode="auto">
          <a:xfrm flipH="0" flipV="0">
            <a:off x="2750985" y="1349205"/>
            <a:ext cx="4029651" cy="1440258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7200" b="1"/>
              <a:t>Grozzle</a:t>
            </a:r>
            <a:endParaRPr sz="7200" b="1"/>
          </a:p>
        </p:txBody>
      </p:sp>
      <p:pic>
        <p:nvPicPr>
          <p:cNvPr id="4" name="Image 3" descr="Une image contenant texte&#10;&#10;Description générée automatiquement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4765811" y="4654061"/>
            <a:ext cx="1224171" cy="410324"/>
          </a:xfrm>
          <a:prstGeom prst="rect">
            <a:avLst/>
          </a:prstGeom>
        </p:spPr>
      </p:pic>
      <p:pic>
        <p:nvPicPr>
          <p:cNvPr id="5" name="Image 4" descr="Une image contenant texte, bâtiment&#10;&#10;Description générée automatiquement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3352378" y="4654061"/>
            <a:ext cx="1025812" cy="410324"/>
          </a:xfrm>
          <a:prstGeom prst="rect">
            <a:avLst/>
          </a:prstGeom>
        </p:spPr>
      </p:pic>
      <p:sp>
        <p:nvSpPr>
          <p:cNvPr id="6" name="Google Shape;2848;p52" hidden="0"/>
          <p:cNvSpPr txBox="1"/>
          <p:nvPr isPhoto="0" userDrawn="0"/>
        </p:nvSpPr>
        <p:spPr bwMode="auto">
          <a:xfrm flipH="0" flipV="0">
            <a:off x="2797758" y="322450"/>
            <a:ext cx="3936104" cy="902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ctr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linker SemiBold"/>
              <a:buNone/>
              <a:defRPr sz="2800" b="0" i="0" u="none" strike="noStrike" cap="none">
                <a:solidFill>
                  <a:schemeClr val="lt2"/>
                </a:solidFill>
                <a:latin typeface="Blinker SemiBold"/>
                <a:ea typeface="Blinker SemiBold"/>
                <a:cs typeface="Blinker SemiBold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</a:defRPr>
            </a:lvl9pPr>
          </a:lstStyle>
          <a:p>
            <a:pPr algn="l">
              <a:defRPr/>
            </a:pPr>
            <a:r>
              <a:rPr lang="fr-FR" sz="1400">
                <a:solidFill>
                  <a:schemeClr val="accent2">
                    <a:lumMod val="75000"/>
                  </a:schemeClr>
                </a:solidFill>
              </a:rPr>
              <a:t>Axel MELONI               </a:t>
            </a:r>
            <a:r>
              <a:rPr lang="fr-FR" sz="1400">
                <a:solidFill>
                  <a:schemeClr val="accent2">
                    <a:lumMod val="75000"/>
                  </a:schemeClr>
                </a:solidFill>
              </a:rPr>
              <a:t>Sébastien SILVANO</a:t>
            </a:r>
            <a:endParaRPr lang="fr-FR" sz="1400">
              <a:solidFill>
                <a:schemeClr val="accent2">
                  <a:lumMod val="75000"/>
                </a:schemeClr>
              </a:solidFill>
            </a:endParaRPr>
          </a:p>
          <a:p>
            <a:pPr algn="l">
              <a:defRPr/>
            </a:pPr>
            <a:r>
              <a:rPr lang="fr-FR" sz="1400">
                <a:solidFill>
                  <a:schemeClr val="accent2">
                    <a:lumMod val="75000"/>
                  </a:schemeClr>
                </a:solidFill>
              </a:rPr>
              <a:t>Gabriel SMANIOTTO   Laura BONFILS</a:t>
            </a:r>
            <a:endParaRPr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491035" name="Google Shape;798;p34" hidden="0"/>
          <p:cNvSpPr txBox="1">
            <a:spLocks noGrp="1"/>
          </p:cNvSpPr>
          <p:nvPr isPhoto="0" userDrawn="0">
            <p:ph type="title" idx="7" hasCustomPrompt="0"/>
          </p:nvPr>
        </p:nvSpPr>
        <p:spPr bwMode="auto">
          <a:xfrm flipH="0" flipV="0">
            <a:off x="2427724" y="90463"/>
            <a:ext cx="4336416" cy="1093356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200" b="1"/>
              <a:t>Index - value association</a:t>
            </a:r>
            <a:endParaRPr sz="2200" b="1"/>
          </a:p>
        </p:txBody>
      </p:sp>
      <p:pic>
        <p:nvPicPr>
          <p:cNvPr id="1391981695" name="" hidden="0"/>
          <p:cNvPicPr>
            <a:picLocks noChangeAspect="1"/>
          </p:cNvPicPr>
          <p:nvPr isPhoto="0" userDrawn="0"/>
        </p:nvPicPr>
        <p:blipFill>
          <a:blip r:embed="rId3"/>
          <a:srcRect l="49866" t="9519" r="28561" b="52745"/>
          <a:stretch/>
        </p:blipFill>
        <p:spPr bwMode="auto">
          <a:xfrm flipH="0" flipV="0">
            <a:off x="2756631" y="1183820"/>
            <a:ext cx="3678602" cy="36194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4960862" name="Google Shape;798;p34" hidden="0"/>
          <p:cNvSpPr txBox="1">
            <a:spLocks noGrp="1"/>
          </p:cNvSpPr>
          <p:nvPr isPhoto="0" userDrawn="0">
            <p:ph type="title" idx="7" hasCustomPrompt="0"/>
          </p:nvPr>
        </p:nvSpPr>
        <p:spPr bwMode="auto">
          <a:xfrm flipH="0" flipV="0">
            <a:off x="2427723" y="90463"/>
            <a:ext cx="4336416" cy="1093356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200" b="1"/>
              <a:t>Pieces selection</a:t>
            </a:r>
            <a:endParaRPr sz="2200" b="1"/>
          </a:p>
        </p:txBody>
      </p:sp>
      <p:pic>
        <p:nvPicPr>
          <p:cNvPr id="695426188" name="" hidden="0"/>
          <p:cNvPicPr>
            <a:picLocks noChangeAspect="1"/>
          </p:cNvPicPr>
          <p:nvPr isPhoto="0" userDrawn="0"/>
        </p:nvPicPr>
        <p:blipFill>
          <a:blip r:embed="rId3"/>
          <a:srcRect l="49866" t="7675" r="8638" b="52745"/>
          <a:stretch/>
        </p:blipFill>
        <p:spPr bwMode="auto">
          <a:xfrm flipH="0" flipV="0">
            <a:off x="1058074" y="1088570"/>
            <a:ext cx="7075713" cy="37963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1019984" name="" hidden="0"/>
          <p:cNvSpPr/>
          <p:nvPr isPhoto="0" userDrawn="0"/>
        </p:nvSpPr>
        <p:spPr bwMode="auto">
          <a:xfrm flipH="0" flipV="0">
            <a:off x="96642" y="3537447"/>
            <a:ext cx="6095999" cy="15648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Image 2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565335" y="144548"/>
            <a:ext cx="7427169" cy="3234756"/>
          </a:xfrm>
          <a:prstGeom prst="rect">
            <a:avLst/>
          </a:prstGeom>
        </p:spPr>
      </p:pic>
      <p:pic>
        <p:nvPicPr>
          <p:cNvPr id="7" name="Image 6" hidden="0"/>
          <p:cNvPicPr>
            <a:picLocks noChangeAspect="1"/>
          </p:cNvPicPr>
          <p:nvPr isPhoto="0" userDrawn="0"/>
        </p:nvPicPr>
        <p:blipFill>
          <a:blip r:embed="rId3">
            <a:lum bright="70000" contrast="-70000"/>
          </a:blip>
          <a:stretch/>
        </p:blipFill>
        <p:spPr bwMode="auto">
          <a:xfrm>
            <a:off x="170386" y="3523851"/>
            <a:ext cx="5932962" cy="1592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8770721" name="Google Shape;791;p33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 flipH="0" flipV="0">
            <a:off x="5974928" y="1696277"/>
            <a:ext cx="3156856" cy="1356971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/>
              <a:t>Use &amp; Application</a:t>
            </a:r>
            <a:endParaRPr/>
          </a:p>
        </p:txBody>
      </p:sp>
      <p:sp>
        <p:nvSpPr>
          <p:cNvPr id="537798081" name="Google Shape;792;p33" hidden="0"/>
          <p:cNvSpPr txBox="1">
            <a:spLocks noGrp="1"/>
          </p:cNvSpPr>
          <p:nvPr isPhoto="0" userDrawn="0">
            <p:ph type="title" idx="2" hasCustomPrompt="0"/>
          </p:nvPr>
        </p:nvSpPr>
        <p:spPr bwMode="auto">
          <a:xfrm>
            <a:off x="520887" y="1877299"/>
            <a:ext cx="1610399" cy="1242000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04</a:t>
            </a:r>
            <a:endParaRPr/>
          </a:p>
        </p:txBody>
      </p:sp>
      <p:sp>
        <p:nvSpPr>
          <p:cNvPr id="1457857127" name="Google Shape;793;p33" hidden="0"/>
          <p:cNvSpPr txBox="1"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5486398" y="3125106"/>
            <a:ext cx="2782956" cy="963000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Balance between</a:t>
            </a:r>
            <a:endParaRPr lang="en"/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good &amp; bad points</a:t>
            </a:r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8" name="Google Shape;978;p40" hidden="0"/>
          <p:cNvSpPr/>
          <p:nvPr isPhoto="0" userDrawn="0"/>
        </p:nvSpPr>
        <p:spPr bwMode="auto">
          <a:xfrm rot="10800000">
            <a:off x="5047732" y="1603877"/>
            <a:ext cx="3314100" cy="26784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71463" dist="38100" dir="5400000" rotWithShape="0" algn="bl">
              <a:schemeClr val="accent2">
                <a:alpha val="3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979" name="Google Shape;979;p40" hidden="0"/>
          <p:cNvSpPr/>
          <p:nvPr isPhoto="0" userDrawn="0"/>
        </p:nvSpPr>
        <p:spPr bwMode="auto">
          <a:xfrm rot="10800000">
            <a:off x="4971532" y="1527677"/>
            <a:ext cx="3314100" cy="26784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71463" dist="38100" dir="5400000" rotWithShape="0" algn="bl">
              <a:schemeClr val="accent2">
                <a:alpha val="3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980" name="Google Shape;980;p40" hidden="0"/>
          <p:cNvSpPr/>
          <p:nvPr isPhoto="0" userDrawn="0"/>
        </p:nvSpPr>
        <p:spPr bwMode="auto">
          <a:xfrm rot="10800000">
            <a:off x="4895332" y="1451477"/>
            <a:ext cx="3314100" cy="26784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71463" dist="38100" dir="5400000" rotWithShape="0" algn="bl">
              <a:schemeClr val="accent2">
                <a:alpha val="3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981" name="Google Shape;981;p40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4895331" y="837693"/>
            <a:ext cx="2905800" cy="2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Difficulties</a:t>
            </a:r>
            <a:endParaRPr/>
          </a:p>
        </p:txBody>
      </p:sp>
      <p:sp>
        <p:nvSpPr>
          <p:cNvPr id="982" name="Google Shape;982;p40" hidden="0"/>
          <p:cNvSpPr/>
          <p:nvPr isPhoto="0" userDrawn="0"/>
        </p:nvSpPr>
        <p:spPr bwMode="auto">
          <a:xfrm>
            <a:off x="713845" y="1285293"/>
            <a:ext cx="3314100" cy="2678400"/>
          </a:xfrm>
          <a:prstGeom prst="rect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271463" dist="38100" dir="5400000" rotWithShape="0" algn="bl">
              <a:schemeClr val="accent1">
                <a:alpha val="3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983" name="Google Shape;983;p40" hidden="0"/>
          <p:cNvSpPr/>
          <p:nvPr isPhoto="0" userDrawn="0"/>
        </p:nvSpPr>
        <p:spPr bwMode="auto">
          <a:xfrm>
            <a:off x="790045" y="1361492"/>
            <a:ext cx="3314100" cy="2678400"/>
          </a:xfrm>
          <a:prstGeom prst="rect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271463" dist="38100" dir="5400000" rotWithShape="0" algn="bl">
              <a:schemeClr val="accent1">
                <a:alpha val="3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984" name="Google Shape;984;p40" hidden="0"/>
          <p:cNvSpPr/>
          <p:nvPr isPhoto="0" userDrawn="0"/>
        </p:nvSpPr>
        <p:spPr bwMode="auto">
          <a:xfrm>
            <a:off x="866245" y="1437693"/>
            <a:ext cx="3314100" cy="26784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271463" dist="38100" dir="5400000" rotWithShape="0" algn="bl">
              <a:schemeClr val="accent1">
                <a:alpha val="3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985" name="Google Shape;985;p40" hidden="0"/>
          <p:cNvSpPr txBox="1">
            <a:spLocks noGrp="1"/>
          </p:cNvSpPr>
          <p:nvPr isPhoto="0" userDrawn="0">
            <p:ph type="body" idx="1" hasCustomPrompt="0"/>
          </p:nvPr>
        </p:nvSpPr>
        <p:spPr bwMode="auto">
          <a:xfrm flipH="0" flipV="0">
            <a:off x="790044" y="1712028"/>
            <a:ext cx="3659502" cy="2309695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000"/>
              <a:t>-Use of circuits as oracles</a:t>
            </a:r>
            <a:endParaRPr lang="en" sz="2000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" sz="2000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000"/>
              <a:t>- Working with</a:t>
            </a:r>
            <a:r>
              <a:rPr lang="en" sz="2000"/>
              <a:t> </a:t>
            </a:r>
            <a:r>
              <a:rPr lang="en" sz="2000"/>
              <a:t>qbits in</a:t>
            </a:r>
            <a:endParaRPr lang="en" sz="2000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000"/>
              <a:t>  multiple states</a:t>
            </a:r>
            <a:endParaRPr lang="en" sz="2000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" sz="2000"/>
          </a:p>
          <a:p>
            <a:pPr marL="0" indent="0" algn="l">
              <a:buNone/>
              <a:defRPr/>
            </a:pPr>
            <a:r>
              <a:rPr lang="fr-FR" sz="2000"/>
              <a:t>- Some of the quantum gates</a:t>
            </a:r>
            <a:endParaRPr lang="fr-FR" sz="2000"/>
          </a:p>
          <a:p>
            <a:pPr marL="0" indent="0" algn="l">
              <a:buNone/>
              <a:defRPr/>
            </a:pPr>
            <a:endParaRPr/>
          </a:p>
          <a:p>
            <a:pPr marL="0" indent="0" algn="l">
              <a:buNone/>
              <a:defRPr/>
            </a:pPr>
            <a:r>
              <a:rPr lang="fr-FR" sz="2000"/>
              <a:t>- </a:t>
            </a:r>
            <a:r>
              <a:rPr lang="fr-FR" sz="2000"/>
              <a:t>Qiskit library</a:t>
            </a:r>
            <a:r>
              <a:rPr lang="fr-FR" sz="2000"/>
              <a:t> </a:t>
            </a:r>
            <a:endParaRPr lang="fr-FR" sz="2000"/>
          </a:p>
          <a:p>
            <a:pPr marL="342900" lvl="0" indent="-342900" algn="l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en" sz="2000"/>
          </a:p>
        </p:txBody>
      </p:sp>
      <p:sp>
        <p:nvSpPr>
          <p:cNvPr id="987" name="Google Shape;987;p40" hidden="0"/>
          <p:cNvSpPr txBox="1">
            <a:spLocks noGrp="1"/>
          </p:cNvSpPr>
          <p:nvPr isPhoto="0" userDrawn="0">
            <p:ph type="title" idx="2" hasCustomPrompt="0"/>
          </p:nvPr>
        </p:nvSpPr>
        <p:spPr bwMode="auto">
          <a:xfrm>
            <a:off x="1274545" y="837693"/>
            <a:ext cx="2905800" cy="2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Successes</a:t>
            </a:r>
            <a:endParaRPr/>
          </a:p>
        </p:txBody>
      </p:sp>
      <p:sp>
        <p:nvSpPr>
          <p:cNvPr id="14" name="Google Shape;985;p40" hidden="0"/>
          <p:cNvSpPr txBox="1"/>
          <p:nvPr isPhoto="0" userDrawn="0"/>
        </p:nvSpPr>
        <p:spPr bwMode="auto">
          <a:xfrm flipH="0" flipV="0">
            <a:off x="4807956" y="1162828"/>
            <a:ext cx="3641250" cy="3191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ctr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ig Shoulders Text Light"/>
              <a:buChar char="●"/>
              <a:defRPr sz="1600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</a:defRPr>
            </a:lvl1pPr>
            <a:lvl2pPr marL="914400" marR="0" lvl="1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ig Shoulders Text Light"/>
              <a:buChar char="○"/>
              <a:defRPr sz="1200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</a:defRPr>
            </a:lvl2pPr>
            <a:lvl3pPr marL="1371600" marR="0" lvl="2" indent="-304800" algn="l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ig Shoulders Text Light"/>
              <a:buChar char="■"/>
              <a:defRPr sz="1200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</a:defRPr>
            </a:lvl3pPr>
            <a:lvl4pPr marL="1828800" marR="0" lvl="3" indent="-304800" algn="l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ig Shoulders Text Light"/>
              <a:buChar char="●"/>
              <a:defRPr sz="1200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</a:defRPr>
            </a:lvl4pPr>
            <a:lvl5pPr marL="2286000" marR="0" lvl="4" indent="-304800" algn="l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ig Shoulders Text Light"/>
              <a:buChar char="○"/>
              <a:defRPr sz="1200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</a:defRPr>
            </a:lvl5pPr>
            <a:lvl6pPr marL="2743200" marR="0" lvl="5" indent="-304800" algn="l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ig Shoulders Text Light"/>
              <a:buChar char="■"/>
              <a:defRPr sz="1200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</a:defRPr>
            </a:lvl6pPr>
            <a:lvl7pPr marL="3200400" marR="0" lvl="6" indent="-304800" algn="l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ig Shoulders Text Light"/>
              <a:buChar char="●"/>
              <a:defRPr sz="1200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</a:defRPr>
            </a:lvl7pPr>
            <a:lvl8pPr marL="3657600" marR="0" lvl="7" indent="-304800" algn="l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ig Shoulders Text Light"/>
              <a:buChar char="○"/>
              <a:defRPr sz="1200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</a:defRPr>
            </a:lvl8pPr>
            <a:lvl9pPr marL="4114800" marR="0" lvl="8" indent="-304800" algn="l">
              <a:lnSpc>
                <a:spcPct val="114999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Big Shoulders Text Light"/>
              <a:buChar char="■"/>
              <a:defRPr sz="1200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</a:defRPr>
            </a:lvl9pPr>
          </a:lstStyle>
          <a:p>
            <a:pPr marL="0" indent="0" algn="l">
              <a:buNone/>
              <a:defRPr/>
            </a:pPr>
            <a:r>
              <a:rPr lang="fr-FR" sz="2000"/>
              <a:t>- Implementation of the</a:t>
            </a:r>
            <a:endParaRPr lang="fr-FR" sz="2000"/>
          </a:p>
          <a:p>
            <a:pPr marL="0" indent="0" algn="l">
              <a:buNone/>
              <a:defRPr/>
            </a:pPr>
            <a:r>
              <a:rPr lang="fr-FR" sz="2000"/>
              <a:t>  </a:t>
            </a:r>
            <a:r>
              <a:rPr lang="fr-FR" sz="2000"/>
              <a:t>Grover Algorithm</a:t>
            </a:r>
            <a:endParaRPr lang="fr-FR" sz="2000"/>
          </a:p>
          <a:p>
            <a:pPr marL="0" indent="0" algn="l">
              <a:buNone/>
              <a:defRPr/>
            </a:pPr>
            <a:endParaRPr lang="fr-FR" sz="2000"/>
          </a:p>
          <a:p>
            <a:pPr marL="0" indent="0" algn="l">
              <a:buFont typeface="Big Shoulders Text Light"/>
              <a:buNone/>
              <a:defRPr/>
            </a:pPr>
            <a:r>
              <a:rPr lang="fr-FR" sz="2000"/>
              <a:t>- Understanding Oracles</a:t>
            </a:r>
            <a:endParaRPr lang="fr-FR" sz="2000"/>
          </a:p>
          <a:p>
            <a:pPr marL="0" indent="0" algn="l">
              <a:buFont typeface="Big Shoulders Text Light"/>
              <a:buNone/>
              <a:defRPr/>
            </a:pPr>
            <a:endParaRPr/>
          </a:p>
          <a:p>
            <a:pPr marL="0" indent="0" algn="l">
              <a:buFont typeface="Big Shoulders Text Light"/>
              <a:buNone/>
              <a:defRPr/>
            </a:pPr>
            <a:r>
              <a:rPr lang="fr-FR" sz="2000"/>
              <a:t>- Entanglement vs </a:t>
            </a:r>
            <a:r>
              <a:rPr lang="fr-FR" sz="2000"/>
              <a:t>Control</a:t>
            </a:r>
            <a:endParaRPr lang="fr-FR" sz="2000"/>
          </a:p>
          <a:p>
            <a:pPr marL="0" indent="0" algn="l">
              <a:buFont typeface="Big Shoulders Text Light"/>
              <a:buNone/>
              <a:defRPr/>
            </a:pPr>
            <a:endParaRPr lang="fr-FR" sz="2000"/>
          </a:p>
          <a:p>
            <a:pPr marL="0" indent="0" algn="l">
              <a:buFont typeface="Big Shoulders Text Light"/>
              <a:buNone/>
              <a:defRPr/>
            </a:pPr>
            <a:r>
              <a:rPr lang="fr-FR" sz="2000"/>
              <a:t>- Amplification (Z gates)</a:t>
            </a:r>
            <a:endParaRPr lang="fr-FR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32" name="Google Shape;2832;p50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 flipH="0" flipV="0">
            <a:off x="2095417" y="1542024"/>
            <a:ext cx="5267439" cy="1906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chemeClr val="accent2"/>
                </a:solidFill>
              </a:rPr>
              <a:t>Conclusion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8216158" name="Google Shape;2832;p50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 flipH="0" flipV="0">
            <a:off x="2299524" y="1542024"/>
            <a:ext cx="5267438" cy="19067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chemeClr val="tx2">
                    <a:lumMod val="75000"/>
                  </a:schemeClr>
                </a:solidFill>
              </a:rPr>
              <a:t>Questions ?</a:t>
            </a:r>
            <a:endParaRPr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46" name="Google Shape;2846;p52" hidden="0"/>
          <p:cNvSpPr/>
          <p:nvPr isPhoto="0" userDrawn="0"/>
        </p:nvSpPr>
        <p:spPr bwMode="auto">
          <a:xfrm>
            <a:off x="801030" y="1693363"/>
            <a:ext cx="1581836" cy="1596388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rotWithShape="0" algn="bl">
              <a:schemeClr val="accent1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847" name="Google Shape;2847;p52" hidden="0"/>
          <p:cNvSpPr/>
          <p:nvPr isPhoto="0" userDrawn="0"/>
        </p:nvSpPr>
        <p:spPr bwMode="auto">
          <a:xfrm>
            <a:off x="2791378" y="1696424"/>
            <a:ext cx="1581837" cy="1596388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rotWithShape="0" algn="bl">
              <a:schemeClr val="accent6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848" name="Google Shape;2848;p52" hidden="0"/>
          <p:cNvSpPr txBox="1">
            <a:spLocks noGrp="1"/>
          </p:cNvSpPr>
          <p:nvPr isPhoto="0" userDrawn="0">
            <p:ph type="title" idx="5" hasCustomPrompt="0"/>
          </p:nvPr>
        </p:nvSpPr>
        <p:spPr bwMode="auto">
          <a:xfrm flipH="0" flipV="0">
            <a:off x="530731" y="539499"/>
            <a:ext cx="8064774" cy="821214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200" b="1"/>
              <a:t>Project Team</a:t>
            </a:r>
            <a:endParaRPr sz="2200" b="1"/>
          </a:p>
        </p:txBody>
      </p:sp>
      <p:sp>
        <p:nvSpPr>
          <p:cNvPr id="2850" name="Google Shape;2850;p52" hidden="0"/>
          <p:cNvSpPr txBox="1">
            <a:spLocks noGrp="1"/>
          </p:cNvSpPr>
          <p:nvPr isPhoto="0" userDrawn="0">
            <p:ph type="title" idx="3" hasCustomPrompt="0"/>
          </p:nvPr>
        </p:nvSpPr>
        <p:spPr bwMode="auto">
          <a:xfrm>
            <a:off x="694824" y="3527129"/>
            <a:ext cx="1727795" cy="2606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/>
              <a:t>Axel MELONI </a:t>
            </a:r>
            <a:endParaRPr sz="1800"/>
          </a:p>
        </p:txBody>
      </p:sp>
      <p:sp>
        <p:nvSpPr>
          <p:cNvPr id="17" name="Google Shape;2850;p52" hidden="0"/>
          <p:cNvSpPr txBox="1"/>
          <p:nvPr isPhoto="0" userDrawn="0"/>
        </p:nvSpPr>
        <p:spPr bwMode="auto">
          <a:xfrm>
            <a:off x="2445815" y="3527129"/>
            <a:ext cx="2117304" cy="28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e Vietnam"/>
              <a:buNone/>
              <a:defRPr sz="2100" b="1" i="0" u="none" strike="noStrike" cap="none">
                <a:solidFill>
                  <a:schemeClr val="lt1"/>
                </a:solidFill>
                <a:latin typeface="Blinker"/>
                <a:ea typeface="Blinker"/>
                <a:cs typeface="Blinker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 Vietnam"/>
              <a:buNone/>
              <a:defRPr sz="1800" b="1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 Vietnam"/>
              <a:buNone/>
              <a:defRPr sz="1800" b="1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 Vietnam"/>
              <a:buNone/>
              <a:defRPr sz="1800" b="1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 Vietnam"/>
              <a:buNone/>
              <a:defRPr sz="1800" b="1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 Vietnam"/>
              <a:buNone/>
              <a:defRPr sz="1800" b="1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 Vietnam"/>
              <a:buNone/>
              <a:defRPr sz="1800" b="1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 Vietnam"/>
              <a:buNone/>
              <a:defRPr sz="1800" b="1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 Vietnam"/>
              <a:buNone/>
              <a:defRPr sz="1800" b="1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</a:defRPr>
            </a:lvl9pPr>
          </a:lstStyle>
          <a:p>
            <a:pPr>
              <a:defRPr/>
            </a:pPr>
            <a:r>
              <a:rPr lang="fr-FR" sz="1800"/>
              <a:t>Sébastien SILVANO</a:t>
            </a:r>
            <a:endParaRPr/>
          </a:p>
        </p:txBody>
      </p:sp>
      <p:pic>
        <p:nvPicPr>
          <p:cNvPr id="18" name="Google Shape;2853;p52" hidden="0"/>
          <p:cNvPicPr/>
          <p:nvPr isPhoto="0" userDrawn="0"/>
        </p:nvPicPr>
        <p:blipFill>
          <a:blip r:embed="rId2"/>
          <a:srcRect l="0" t="55" r="0" b="55"/>
          <a:stretch/>
        </p:blipFill>
        <p:spPr bwMode="auto">
          <a:xfrm>
            <a:off x="2961805" y="1786207"/>
            <a:ext cx="1332387" cy="1330913"/>
          </a:xfrm>
          <a:prstGeom prst="ellipse">
            <a:avLst/>
          </a:prstGeom>
          <a:noFill/>
          <a:ln>
            <a:noFill/>
          </a:ln>
          <a:effectLst>
            <a:outerShdw blurRad="71438" rotWithShape="0" algn="bl">
              <a:schemeClr val="accent1">
                <a:alpha val="90000"/>
              </a:schemeClr>
            </a:outerShdw>
          </a:effectLst>
        </p:spPr>
      </p:pic>
      <p:sp>
        <p:nvSpPr>
          <p:cNvPr id="19" name="Google Shape;2846;p52" hidden="0"/>
          <p:cNvSpPr/>
          <p:nvPr isPhoto="0" userDrawn="0"/>
        </p:nvSpPr>
        <p:spPr bwMode="auto">
          <a:xfrm>
            <a:off x="4869636" y="1688413"/>
            <a:ext cx="1581836" cy="1596388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rotWithShape="0" algn="bl">
              <a:schemeClr val="accent1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1" name="Google Shape;2850;p52" hidden="0"/>
          <p:cNvSpPr txBox="1"/>
          <p:nvPr isPhoto="0" userDrawn="0"/>
        </p:nvSpPr>
        <p:spPr bwMode="auto">
          <a:xfrm>
            <a:off x="4624880" y="3522179"/>
            <a:ext cx="2096555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e Vietnam"/>
              <a:buNone/>
              <a:defRPr sz="2100" b="1" i="0" u="none" strike="noStrike" cap="none">
                <a:solidFill>
                  <a:schemeClr val="lt1"/>
                </a:solidFill>
                <a:latin typeface="Blinker"/>
                <a:ea typeface="Blinker"/>
                <a:cs typeface="Blinker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 Vietnam"/>
              <a:buNone/>
              <a:defRPr sz="1800" b="1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 Vietnam"/>
              <a:buNone/>
              <a:defRPr sz="1800" b="1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 Vietnam"/>
              <a:buNone/>
              <a:defRPr sz="1800" b="1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 Vietnam"/>
              <a:buNone/>
              <a:defRPr sz="1800" b="1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 Vietnam"/>
              <a:buNone/>
              <a:defRPr sz="1800" b="1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 Vietnam"/>
              <a:buNone/>
              <a:defRPr sz="1800" b="1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 Vietnam"/>
              <a:buNone/>
              <a:defRPr sz="1800" b="1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 Vietnam"/>
              <a:buNone/>
              <a:defRPr sz="1800" b="1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</a:defRPr>
            </a:lvl9pPr>
          </a:lstStyle>
          <a:p>
            <a:pPr>
              <a:defRPr/>
            </a:pPr>
            <a:r>
              <a:rPr lang="fr-FR" sz="1800"/>
              <a:t>Gabriel SMANIOTTO</a:t>
            </a:r>
            <a:endParaRPr/>
          </a:p>
        </p:txBody>
      </p:sp>
      <p:pic>
        <p:nvPicPr>
          <p:cNvPr id="22" name="Google Shape;2853;p52" hidden="0"/>
          <p:cNvPicPr/>
          <p:nvPr isPhoto="0" userDrawn="0"/>
        </p:nvPicPr>
        <p:blipFill>
          <a:blip r:embed="rId3"/>
          <a:srcRect l="0" t="1744" r="0" b="1743"/>
          <a:stretch/>
        </p:blipFill>
        <p:spPr bwMode="auto">
          <a:xfrm>
            <a:off x="5051135" y="1762487"/>
            <a:ext cx="1332387" cy="1330913"/>
          </a:xfrm>
          <a:prstGeom prst="ellipse">
            <a:avLst/>
          </a:prstGeom>
          <a:noFill/>
          <a:ln>
            <a:noFill/>
          </a:ln>
          <a:effectLst>
            <a:outerShdw blurRad="71438" rotWithShape="0" algn="bl">
              <a:schemeClr val="accent1">
                <a:alpha val="90000"/>
              </a:schemeClr>
            </a:outerShdw>
          </a:effectLst>
        </p:spPr>
      </p:pic>
      <p:sp>
        <p:nvSpPr>
          <p:cNvPr id="25" name="Google Shape;2850;p52" hidden="0"/>
          <p:cNvSpPr txBox="1"/>
          <p:nvPr isPhoto="0" userDrawn="0"/>
        </p:nvSpPr>
        <p:spPr bwMode="auto">
          <a:xfrm>
            <a:off x="6744630" y="3522179"/>
            <a:ext cx="1727795" cy="26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e Vietnam"/>
              <a:buNone/>
              <a:defRPr sz="2100" b="1" i="0" u="none" strike="noStrike" cap="none">
                <a:solidFill>
                  <a:schemeClr val="lt1"/>
                </a:solidFill>
                <a:latin typeface="Blinker"/>
                <a:ea typeface="Blinker"/>
                <a:cs typeface="Blinker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 Vietnam"/>
              <a:buNone/>
              <a:defRPr sz="1800" b="1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 Vietnam"/>
              <a:buNone/>
              <a:defRPr sz="1800" b="1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 Vietnam"/>
              <a:buNone/>
              <a:defRPr sz="1800" b="1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 Vietnam"/>
              <a:buNone/>
              <a:defRPr sz="1800" b="1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 Vietnam"/>
              <a:buNone/>
              <a:defRPr sz="1800" b="1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 Vietnam"/>
              <a:buNone/>
              <a:defRPr sz="1800" b="1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 Vietnam"/>
              <a:buNone/>
              <a:defRPr sz="1800" b="1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 Vietnam"/>
              <a:buNone/>
              <a:defRPr sz="1800" b="1" i="0" u="none" strike="noStrike" cap="none">
                <a:solidFill>
                  <a:schemeClr val="dk1"/>
                </a:solidFill>
                <a:latin typeface="Be Vietnam"/>
                <a:ea typeface="Be Vietnam"/>
                <a:cs typeface="Be Vietnam"/>
              </a:defRPr>
            </a:lvl9pPr>
          </a:lstStyle>
          <a:p>
            <a:pPr>
              <a:defRPr/>
            </a:pPr>
            <a:r>
              <a:rPr lang="fr-FR" sz="1800"/>
              <a:t>Laura BONFILS</a:t>
            </a:r>
            <a:endParaRPr/>
          </a:p>
        </p:txBody>
      </p:sp>
      <p:sp>
        <p:nvSpPr>
          <p:cNvPr id="27" name="Google Shape;2847;p52" hidden="0"/>
          <p:cNvSpPr/>
          <p:nvPr isPhoto="0" userDrawn="0"/>
        </p:nvSpPr>
        <p:spPr bwMode="auto">
          <a:xfrm>
            <a:off x="6859985" y="1686788"/>
            <a:ext cx="1581837" cy="1596388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rotWithShape="0" algn="bl">
              <a:schemeClr val="accent6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2853" name="Google Shape;2853;p52" hidden="0"/>
          <p:cNvPicPr/>
          <p:nvPr isPhoto="0" userDrawn="0"/>
        </p:nvPicPr>
        <p:blipFill>
          <a:blip r:embed="rId4"/>
          <a:srcRect l="28361" t="49768" r="8084" b="2646"/>
          <a:stretch/>
        </p:blipFill>
        <p:spPr bwMode="auto">
          <a:xfrm>
            <a:off x="962570" y="1762485"/>
            <a:ext cx="1332387" cy="1330913"/>
          </a:xfrm>
          <a:prstGeom prst="ellipse">
            <a:avLst/>
          </a:prstGeom>
          <a:noFill/>
          <a:ln>
            <a:noFill/>
          </a:ln>
          <a:effectLst>
            <a:outerShdw blurRad="71438" rotWithShape="0" algn="bl">
              <a:schemeClr val="accent1">
                <a:alpha val="90000"/>
              </a:schemeClr>
            </a:outerShdw>
          </a:effectLst>
        </p:spPr>
      </p:pic>
      <p:pic>
        <p:nvPicPr>
          <p:cNvPr id="1411787780" name="Google Shape;2853;p52" hidden="0"/>
          <p:cNvPicPr/>
          <p:nvPr isPhoto="0" userDrawn="0"/>
        </p:nvPicPr>
        <p:blipFill>
          <a:blip r:embed="rId5"/>
          <a:srcRect l="10262" t="5070" r="12623" b="17900"/>
          <a:stretch/>
        </p:blipFill>
        <p:spPr bwMode="auto">
          <a:xfrm>
            <a:off x="7032334" y="1762486"/>
            <a:ext cx="1332387" cy="1330912"/>
          </a:xfrm>
          <a:prstGeom prst="ellipse">
            <a:avLst/>
          </a:prstGeom>
          <a:noFill/>
          <a:ln>
            <a:noFill/>
          </a:ln>
          <a:effectLst>
            <a:outerShdw blurRad="71438" rotWithShape="0" algn="bl">
              <a:schemeClr val="accent1">
                <a:alpha val="9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1" name="Google Shape;791;p33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5739063" y="2090250"/>
            <a:ext cx="4754125" cy="9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Presentation</a:t>
            </a:r>
            <a:endParaRPr/>
          </a:p>
        </p:txBody>
      </p:sp>
      <p:sp>
        <p:nvSpPr>
          <p:cNvPr id="792" name="Google Shape;792;p33" hidden="0"/>
          <p:cNvSpPr txBox="1">
            <a:spLocks noGrp="1"/>
          </p:cNvSpPr>
          <p:nvPr isPhoto="0" userDrawn="0">
            <p:ph type="title" idx="2" hasCustomPrompt="0"/>
          </p:nvPr>
        </p:nvSpPr>
        <p:spPr bwMode="auto">
          <a:xfrm>
            <a:off x="520888" y="1877300"/>
            <a:ext cx="1610400" cy="12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01</a:t>
            </a:r>
            <a:endParaRPr/>
          </a:p>
        </p:txBody>
      </p:sp>
      <p:sp>
        <p:nvSpPr>
          <p:cNvPr id="793" name="Google Shape;793;p33" hidden="0"/>
          <p:cNvSpPr txBox="1"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5486400" y="3125106"/>
            <a:ext cx="2773308" cy="7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Hackathon,</a:t>
            </a:r>
            <a:endParaRPr lang="en"/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Puzzle, </a:t>
            </a:r>
            <a:endParaRPr/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Grover</a:t>
            </a:r>
            <a:r>
              <a:rPr lang="en"/>
              <a:t> &amp; Grozzle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5" name="Google Shape;785;p32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3044454" y="1546187"/>
            <a:ext cx="3055089" cy="4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200" b="1">
                <a:solidFill>
                  <a:schemeClr val="accent2"/>
                </a:solidFill>
              </a:rPr>
              <a:t>OBJECTIVE :</a:t>
            </a:r>
            <a:endParaRPr sz="2200" b="1"/>
          </a:p>
        </p:txBody>
      </p:sp>
      <p:sp>
        <p:nvSpPr>
          <p:cNvPr id="786" name="Google Shape;786;p32" hidden="0"/>
          <p:cNvSpPr txBox="1">
            <a:spLocks noGrp="1"/>
          </p:cNvSpPr>
          <p:nvPr isPhoto="0" userDrawn="0">
            <p:ph type="title" idx="2" hasCustomPrompt="0"/>
          </p:nvPr>
        </p:nvSpPr>
        <p:spPr bwMode="auto">
          <a:xfrm>
            <a:off x="1750394" y="2135536"/>
            <a:ext cx="5643210" cy="11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highlight>
                  <a:srgbClr val="000000"/>
                </a:highlight>
              </a:rPr>
              <a:t>Take advantage of quantum computer mechanisms using Qiskit, the IBM supported quantum library.</a:t>
            </a:r>
            <a:endParaRPr b="1">
              <a:highlight>
                <a:srgbClr val="000000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27" name="Google Shape;1127;p44" hidden="0"/>
          <p:cNvSpPr txBox="1">
            <a:spLocks noGrp="1"/>
          </p:cNvSpPr>
          <p:nvPr isPhoto="0" userDrawn="0">
            <p:ph type="title" idx="8" hasCustomPrompt="0"/>
          </p:nvPr>
        </p:nvSpPr>
        <p:spPr bwMode="auto">
          <a:xfrm>
            <a:off x="713225" y="395118"/>
            <a:ext cx="77592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400" b="1"/>
              <a:t>GROZZLE Project</a:t>
            </a:r>
            <a:endParaRPr sz="2400" b="1"/>
          </a:p>
        </p:txBody>
      </p:sp>
      <p:pic>
        <p:nvPicPr>
          <p:cNvPr id="21" name="Image 20" descr="Une image contenant texte, sombre&#10;&#10;Description générée automatiquement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5919537" y="2083615"/>
            <a:ext cx="3224463" cy="3224463"/>
          </a:xfrm>
          <a:prstGeom prst="rect">
            <a:avLst/>
          </a:prstGeom>
        </p:spPr>
      </p:pic>
      <p:sp>
        <p:nvSpPr>
          <p:cNvPr id="58" name="Google Shape;793;p33" hidden="0"/>
          <p:cNvSpPr txBox="1">
            <a:spLocks noGrp="1"/>
          </p:cNvSpPr>
          <p:nvPr isPhoto="0" userDrawn="0">
            <p:ph type="subTitle" idx="1" hasCustomPrompt="0"/>
          </p:nvPr>
        </p:nvSpPr>
        <p:spPr bwMode="auto">
          <a:xfrm flipH="0" flipV="0">
            <a:off x="511738" y="1654950"/>
            <a:ext cx="5422367" cy="2794097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400"/>
              <a:t>What is Grozzle</a:t>
            </a:r>
            <a:r>
              <a:rPr lang="en" sz="2400"/>
              <a:t> ? </a:t>
            </a:r>
            <a:endParaRPr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" sz="2400"/>
          </a:p>
          <a:p>
            <a:pPr marL="342900" lvl="0" indent="-342900" algn="l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" sz="2400"/>
              <a:t>- An image-to-puzzle converter.</a:t>
            </a:r>
            <a:endParaRPr lang="en" sz="2400"/>
          </a:p>
          <a:p>
            <a:pPr marL="342900" lvl="0" indent="-342900" algn="l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en" sz="2400"/>
          </a:p>
          <a:p>
            <a:pPr marL="342900" lvl="0" indent="-342900" algn="l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" sz="2400"/>
              <a:t>- An automatic suggester for the</a:t>
            </a:r>
            <a:endParaRPr lang="en" sz="2400"/>
          </a:p>
          <a:p>
            <a:pPr marL="342900" lvl="0" indent="-342900" algn="l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" sz="2400"/>
              <a:t>  </a:t>
            </a:r>
            <a:r>
              <a:rPr lang="en" sz="2400"/>
              <a:t>current piece to choose.</a:t>
            </a:r>
            <a:endParaRPr lang="en" sz="2400"/>
          </a:p>
          <a:p>
            <a:pPr marL="342900" lvl="0" indent="-342900" algn="l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012311" name="Google Shape;791;p33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5739062" y="1696277"/>
            <a:ext cx="3219406" cy="1356971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/>
              <a:t>The Puzzle</a:t>
            </a:r>
            <a:endParaRPr/>
          </a:p>
        </p:txBody>
      </p:sp>
      <p:sp>
        <p:nvSpPr>
          <p:cNvPr id="2123461817" name="Google Shape;792;p33" hidden="0"/>
          <p:cNvSpPr txBox="1">
            <a:spLocks noGrp="1"/>
          </p:cNvSpPr>
          <p:nvPr isPhoto="0" userDrawn="0">
            <p:ph type="title" idx="2" hasCustomPrompt="0"/>
          </p:nvPr>
        </p:nvSpPr>
        <p:spPr bwMode="auto">
          <a:xfrm>
            <a:off x="520887" y="1877299"/>
            <a:ext cx="1610399" cy="1242000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02</a:t>
            </a:r>
            <a:endParaRPr/>
          </a:p>
        </p:txBody>
      </p:sp>
      <p:sp>
        <p:nvSpPr>
          <p:cNvPr id="1413445874" name="Google Shape;793;p33" hidden="0"/>
          <p:cNvSpPr txBox="1"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5486398" y="3125106"/>
            <a:ext cx="2782956" cy="963000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Image splitter,</a:t>
            </a:r>
            <a:endParaRPr lang="en"/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Pieces representation</a:t>
            </a:r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8" name="Google Shape;798;p34" hidden="0"/>
          <p:cNvSpPr txBox="1">
            <a:spLocks noGrp="1"/>
          </p:cNvSpPr>
          <p:nvPr isPhoto="0" userDrawn="0">
            <p:ph type="title" idx="7" hasCustomPrompt="0"/>
          </p:nvPr>
        </p:nvSpPr>
        <p:spPr bwMode="auto">
          <a:xfrm flipH="0" flipV="0">
            <a:off x="2182796" y="90464"/>
            <a:ext cx="4336417" cy="1093357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200" b="1"/>
              <a:t>The puzzle</a:t>
            </a:r>
            <a:endParaRPr sz="2200" b="1"/>
          </a:p>
        </p:txBody>
      </p:sp>
      <p:pic>
        <p:nvPicPr>
          <p:cNvPr id="1049652909" name="" hidden="0"/>
          <p:cNvPicPr>
            <a:picLocks noChangeAspect="1"/>
          </p:cNvPicPr>
          <p:nvPr isPhoto="0" userDrawn="0"/>
        </p:nvPicPr>
        <p:blipFill>
          <a:blip r:embed="rId3"/>
          <a:srcRect l="21294" t="18518" r="11740" b="12433"/>
          <a:stretch/>
        </p:blipFill>
        <p:spPr bwMode="auto">
          <a:xfrm flipH="0" flipV="0">
            <a:off x="1452683" y="952499"/>
            <a:ext cx="6123214" cy="3551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41882194" name="Google Shape;798;p34" hidden="0"/>
          <p:cNvSpPr txBox="1">
            <a:spLocks noGrp="1"/>
          </p:cNvSpPr>
          <p:nvPr isPhoto="0" userDrawn="0">
            <p:ph type="title" idx="7" hasCustomPrompt="0"/>
          </p:nvPr>
        </p:nvSpPr>
        <p:spPr bwMode="auto">
          <a:xfrm flipH="0" flipV="0">
            <a:off x="2153451" y="90463"/>
            <a:ext cx="4336416" cy="1093356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400" b="1"/>
              <a:t>Pieces</a:t>
            </a:r>
            <a:endParaRPr sz="2400" b="1"/>
          </a:p>
        </p:txBody>
      </p:sp>
      <p:sp>
        <p:nvSpPr>
          <p:cNvPr id="665863843" name="" hidden="0"/>
          <p:cNvSpPr txBox="1"/>
          <p:nvPr isPhoto="0" userDrawn="0"/>
        </p:nvSpPr>
        <p:spPr bwMode="auto">
          <a:xfrm flipH="0" flipV="0">
            <a:off x="5187843" y="2483303"/>
            <a:ext cx="1238249" cy="620589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>
              <a:defRPr/>
            </a:pPr>
            <a:r>
              <a:rPr sz="4800" b="1" baseline="-25000">
                <a:solidFill>
                  <a:schemeClr val="bg1"/>
                </a:solidFill>
              </a:rPr>
              <a:t>0010</a:t>
            </a:r>
            <a:endParaRPr sz="4800" b="1" baseline="-25000">
              <a:solidFill>
                <a:schemeClr val="bg1"/>
              </a:solidFill>
            </a:endParaRPr>
          </a:p>
        </p:txBody>
      </p:sp>
      <p:sp>
        <p:nvSpPr>
          <p:cNvPr id="1356192382" name="" hidden="0"/>
          <p:cNvSpPr txBox="1"/>
          <p:nvPr isPhoto="0" userDrawn="0"/>
        </p:nvSpPr>
        <p:spPr bwMode="auto">
          <a:xfrm flipH="0" flipV="0">
            <a:off x="2330344" y="2424740"/>
            <a:ext cx="1238249" cy="620588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>
              <a:defRPr/>
            </a:pPr>
            <a:r>
              <a:rPr sz="4800" b="1" baseline="-25000">
                <a:solidFill>
                  <a:schemeClr val="bg1"/>
                </a:solidFill>
              </a:rPr>
              <a:t>0001</a:t>
            </a:r>
            <a:endParaRPr sz="4800" b="1" baseline="-25000">
              <a:solidFill>
                <a:schemeClr val="bg1"/>
              </a:solidFill>
            </a:endParaRPr>
          </a:p>
        </p:txBody>
      </p:sp>
      <p:sp>
        <p:nvSpPr>
          <p:cNvPr id="2081478165" name="" hidden="0"/>
          <p:cNvSpPr txBox="1"/>
          <p:nvPr isPhoto="0" userDrawn="0"/>
        </p:nvSpPr>
        <p:spPr bwMode="auto">
          <a:xfrm flipH="0" flipV="0">
            <a:off x="3702535" y="1034142"/>
            <a:ext cx="1238249" cy="620588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>
              <a:defRPr/>
            </a:pPr>
            <a:r>
              <a:rPr sz="4800" b="1" baseline="-25000">
                <a:solidFill>
                  <a:schemeClr val="bg1"/>
                </a:solidFill>
              </a:rPr>
              <a:t>0100</a:t>
            </a:r>
            <a:endParaRPr sz="4800" b="1" baseline="-25000">
              <a:solidFill>
                <a:schemeClr val="bg1"/>
              </a:solidFill>
            </a:endParaRPr>
          </a:p>
        </p:txBody>
      </p:sp>
      <p:grpSp>
        <p:nvGrpSpPr>
          <p:cNvPr id="338753306" name="" hidden="0"/>
          <p:cNvGrpSpPr/>
          <p:nvPr isPhoto="0" userDrawn="0"/>
        </p:nvGrpSpPr>
        <p:grpSpPr bwMode="auto">
          <a:xfrm>
            <a:off x="3593677" y="1986642"/>
            <a:ext cx="1823357" cy="1714499"/>
            <a:chOff x="0" y="0"/>
            <a:chExt cx="1823357" cy="1714499"/>
          </a:xfrm>
        </p:grpSpPr>
        <p:cxnSp>
          <p:nvCxnSpPr>
            <p:cNvPr id="1218988504" name="" hidden="0"/>
            <p:cNvCxnSpPr>
              <a:cxnSpLocks/>
            </p:cNvCxnSpPr>
            <p:nvPr isPhoto="0" userDrawn="0"/>
          </p:nvCxnSpPr>
          <p:spPr bwMode="auto">
            <a:xfrm flipH="0" flipV="1">
              <a:off x="0" y="1714499"/>
              <a:ext cx="1455963" cy="0"/>
            </a:xfrm>
            <a:prstGeom prst="line">
              <a:avLst/>
            </a:prstGeom>
            <a:ln w="38099" cap="flat" cmpd="sng" algn="ctr">
              <a:solidFill>
                <a:srgbClr val="FFFFFF"/>
              </a:solidFill>
              <a:prstDash val="sysDot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2844" name="" hidden="0"/>
            <p:cNvCxnSpPr>
              <a:cxnSpLocks/>
              <a:stCxn id="1218988504" idx="0"/>
            </p:cNvCxnSpPr>
            <p:nvPr isPhoto="0" userDrawn="0"/>
          </p:nvCxnSpPr>
          <p:spPr bwMode="auto">
            <a:xfrm rot="16199969" flipH="0" flipV="0">
              <a:off x="-680355" y="1034142"/>
              <a:ext cx="1360713" cy="0"/>
            </a:xfrm>
            <a:prstGeom prst="line">
              <a:avLst/>
            </a:prstGeom>
            <a:ln w="38099" cap="flat" cmpd="sng" algn="ctr">
              <a:solidFill>
                <a:schemeClr val="bg1"/>
              </a:solidFill>
              <a:prstDash val="solid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3045798" name="" hidden="0"/>
            <p:cNvCxnSpPr>
              <a:cxnSpLocks/>
            </p:cNvCxnSpPr>
            <p:nvPr isPhoto="0" userDrawn="0"/>
          </p:nvCxnSpPr>
          <p:spPr bwMode="auto">
            <a:xfrm rot="16199969" flipH="0" flipV="0">
              <a:off x="1282076" y="541908"/>
              <a:ext cx="386451" cy="0"/>
            </a:xfrm>
            <a:prstGeom prst="line">
              <a:avLst/>
            </a:prstGeom>
            <a:ln w="38099" cap="flat" cmpd="sng" algn="ctr">
              <a:solidFill>
                <a:schemeClr val="bg1"/>
              </a:solidFill>
              <a:prstDash val="solid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1911300" name="" hidden="0"/>
            <p:cNvCxnSpPr>
              <a:cxnSpLocks/>
              <a:endCxn id="1107626678" idx="0"/>
            </p:cNvCxnSpPr>
            <p:nvPr isPhoto="0" userDrawn="0"/>
          </p:nvCxnSpPr>
          <p:spPr bwMode="auto">
            <a:xfrm rot="16199969" flipH="0" flipV="0">
              <a:off x="1217840" y="1476374"/>
              <a:ext cx="476249" cy="0"/>
            </a:xfrm>
            <a:prstGeom prst="line">
              <a:avLst/>
            </a:prstGeom>
            <a:ln w="38099" cap="flat" cmpd="sng" algn="ctr">
              <a:solidFill>
                <a:schemeClr val="bg1"/>
              </a:solidFill>
              <a:prstDash val="solid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445749" name="" hidden="0"/>
            <p:cNvCxnSpPr>
              <a:cxnSpLocks/>
            </p:cNvCxnSpPr>
            <p:nvPr isPhoto="0" userDrawn="0"/>
          </p:nvCxnSpPr>
          <p:spPr bwMode="auto">
            <a:xfrm rot="16199969" flipH="0" flipV="1">
              <a:off x="237060" y="116724"/>
              <a:ext cx="0" cy="474121"/>
            </a:xfrm>
            <a:prstGeom prst="line">
              <a:avLst/>
            </a:prstGeom>
            <a:ln w="38099" cap="flat" cmpd="sng" algn="ctr">
              <a:solidFill>
                <a:schemeClr val="bg1"/>
              </a:solidFill>
              <a:prstDash val="solid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518278" name="" hidden="0"/>
            <p:cNvCxnSpPr>
              <a:cxnSpLocks/>
              <a:stCxn id="1243045798" idx="1"/>
            </p:cNvCxnSpPr>
            <p:nvPr isPhoto="0" userDrawn="0"/>
          </p:nvCxnSpPr>
          <p:spPr bwMode="auto">
            <a:xfrm rot="10799990" flipH="0" flipV="1">
              <a:off x="923156" y="351659"/>
              <a:ext cx="552144" cy="0"/>
            </a:xfrm>
            <a:prstGeom prst="line">
              <a:avLst/>
            </a:prstGeom>
            <a:ln w="38099" cap="flat" cmpd="sng" algn="ctr">
              <a:solidFill>
                <a:schemeClr val="bg1"/>
              </a:solidFill>
              <a:prstDash val="solid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8919803" name="" hidden="0"/>
            <p:cNvSpPr/>
            <p:nvPr isPhoto="0" userDrawn="0"/>
          </p:nvSpPr>
          <p:spPr bwMode="auto">
            <a:xfrm rot="16199969" flipH="0" flipV="0">
              <a:off x="331246" y="115660"/>
              <a:ext cx="734785" cy="503463"/>
            </a:xfrm>
            <a:prstGeom prst="arc">
              <a:avLst>
                <a:gd name="adj1" fmla="val 16200000"/>
                <a:gd name="adj2" fmla="val 5663922"/>
              </a:avLst>
            </a:prstGeom>
            <a:ln w="38099" cap="flat" cmpd="sng" algn="ctr">
              <a:solidFill>
                <a:schemeClr val="bg1"/>
              </a:solidFill>
              <a:prstDash val="solid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sp>
        <p:sp>
          <p:nvSpPr>
            <p:cNvPr id="1107626678" name="" hidden="0"/>
            <p:cNvSpPr/>
            <p:nvPr isPhoto="0" userDrawn="0"/>
          </p:nvSpPr>
          <p:spPr bwMode="auto">
            <a:xfrm rot="10799990" flipH="0" flipV="0">
              <a:off x="1088572" y="734785"/>
              <a:ext cx="734784" cy="503463"/>
            </a:xfrm>
            <a:prstGeom prst="arc">
              <a:avLst>
                <a:gd name="adj1" fmla="val 16200000"/>
                <a:gd name="adj2" fmla="val 5663922"/>
              </a:avLst>
            </a:prstGeom>
            <a:ln w="38099" cap="flat" cmpd="sng" algn="ctr">
              <a:solidFill>
                <a:schemeClr val="bg1"/>
              </a:solidFill>
              <a:prstDash val="solid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sp>
      </p:grpSp>
      <p:sp>
        <p:nvSpPr>
          <p:cNvPr id="1512759519" name="" hidden="0"/>
          <p:cNvSpPr txBox="1"/>
          <p:nvPr isPhoto="0" userDrawn="0"/>
        </p:nvSpPr>
        <p:spPr bwMode="auto">
          <a:xfrm flipH="0" flipV="0">
            <a:off x="3731879" y="3636124"/>
            <a:ext cx="1238249" cy="620588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>
              <a:defRPr/>
            </a:pPr>
            <a:r>
              <a:rPr sz="4800" b="1" baseline="-25000">
                <a:solidFill>
                  <a:schemeClr val="bg1"/>
                </a:solidFill>
              </a:rPr>
              <a:t>1000</a:t>
            </a:r>
            <a:endParaRPr sz="4800" b="1" baseline="-250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1" name="Google Shape;791;p33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5739063" y="1696278"/>
            <a:ext cx="3219407" cy="13569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fr-FR"/>
              <a:t>Automatic Suggester</a:t>
            </a:r>
            <a:endParaRPr/>
          </a:p>
        </p:txBody>
      </p:sp>
      <p:sp>
        <p:nvSpPr>
          <p:cNvPr id="792" name="Google Shape;792;p33" hidden="0"/>
          <p:cNvSpPr txBox="1">
            <a:spLocks noGrp="1"/>
          </p:cNvSpPr>
          <p:nvPr isPhoto="0" userDrawn="0">
            <p:ph type="title" idx="2" hasCustomPrompt="0"/>
          </p:nvPr>
        </p:nvSpPr>
        <p:spPr bwMode="auto">
          <a:xfrm>
            <a:off x="520888" y="1877300"/>
            <a:ext cx="1610400" cy="12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03</a:t>
            </a:r>
            <a:endParaRPr/>
          </a:p>
        </p:txBody>
      </p:sp>
      <p:sp>
        <p:nvSpPr>
          <p:cNvPr id="793" name="Google Shape;793;p33" hidden="0"/>
          <p:cNvSpPr txBox="1"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5486399" y="3125106"/>
            <a:ext cx="2782957" cy="9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Index - value association,</a:t>
            </a:r>
            <a:endParaRPr lang="en"/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Grover amplification,</a:t>
            </a:r>
            <a:endParaRPr lang="en"/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Pieces selection</a:t>
            </a:r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Innovo AI Meeting by Slidesgo">
  <a:themeElements>
    <a:clrScheme name="Simple Light">
      <a:dk1>
        <a:srgbClr val="001F35"/>
      </a:dk1>
      <a:lt1>
        <a:srgbClr val="FFFFFF"/>
      </a:lt1>
      <a:dk2>
        <a:srgbClr val="012853"/>
      </a:dk2>
      <a:lt2>
        <a:srgbClr val="FFFF70"/>
      </a:lt2>
      <a:accent1>
        <a:srgbClr val="1FFFCE"/>
      </a:accent1>
      <a:accent2>
        <a:srgbClr val="75FFD7"/>
      </a:accent2>
      <a:accent3>
        <a:srgbClr val="B0FCCE"/>
      </a:accent3>
      <a:accent4>
        <a:srgbClr val="ECFF8C"/>
      </a:accent4>
      <a:accent5>
        <a:srgbClr val="BCFD45"/>
      </a:accent5>
      <a:accent6>
        <a:srgbClr val="77FF4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ONLYOFFICE/6.4.2.6</Application>
  <DocSecurity>0</DocSecurity>
  <PresentationFormat>Affichage à l'écran (16:9)</PresentationFormat>
  <Paragraphs>0</Paragraphs>
  <Slides>16</Slides>
  <Notes>16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Qiskit Fall Fest Hackathon 2021 </dc:title>
  <dc:subject/>
  <dc:creator/>
  <cp:keywords/>
  <dc:description/>
  <dc:identifier/>
  <dc:language/>
  <cp:lastModifiedBy/>
  <cp:revision>49</cp:revision>
  <dcterms:modified xsi:type="dcterms:W3CDTF">2021-10-23T12:51:54Z</dcterms:modified>
  <cp:category/>
  <cp:contentStatus/>
  <cp:version/>
</cp:coreProperties>
</file>